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ink/ink7.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51"/>
  </p:notesMasterIdLst>
  <p:sldIdLst>
    <p:sldId id="511" r:id="rId2"/>
    <p:sldId id="463" r:id="rId3"/>
    <p:sldId id="724" r:id="rId4"/>
    <p:sldId id="725" r:id="rId5"/>
    <p:sldId id="701" r:id="rId6"/>
    <p:sldId id="702" r:id="rId7"/>
    <p:sldId id="703" r:id="rId8"/>
    <p:sldId id="704" r:id="rId9"/>
    <p:sldId id="705" r:id="rId10"/>
    <p:sldId id="706" r:id="rId11"/>
    <p:sldId id="707" r:id="rId12"/>
    <p:sldId id="708" r:id="rId13"/>
    <p:sldId id="709" r:id="rId14"/>
    <p:sldId id="710" r:id="rId15"/>
    <p:sldId id="711" r:id="rId16"/>
    <p:sldId id="712" r:id="rId17"/>
    <p:sldId id="713" r:id="rId18"/>
    <p:sldId id="714" r:id="rId19"/>
    <p:sldId id="715" r:id="rId20"/>
    <p:sldId id="514" r:id="rId21"/>
    <p:sldId id="716" r:id="rId22"/>
    <p:sldId id="515" r:id="rId23"/>
    <p:sldId id="717" r:id="rId24"/>
    <p:sldId id="718" r:id="rId25"/>
    <p:sldId id="526" r:id="rId26"/>
    <p:sldId id="719" r:id="rId27"/>
    <p:sldId id="524" r:id="rId28"/>
    <p:sldId id="525" r:id="rId29"/>
    <p:sldId id="720" r:id="rId30"/>
    <p:sldId id="721" r:id="rId31"/>
    <p:sldId id="527" r:id="rId32"/>
    <p:sldId id="722" r:id="rId33"/>
    <p:sldId id="723" r:id="rId34"/>
    <p:sldId id="516" r:id="rId35"/>
    <p:sldId id="512" r:id="rId36"/>
    <p:sldId id="513" r:id="rId37"/>
    <p:sldId id="517" r:id="rId38"/>
    <p:sldId id="518" r:id="rId39"/>
    <p:sldId id="519" r:id="rId40"/>
    <p:sldId id="520" r:id="rId41"/>
    <p:sldId id="521" r:id="rId42"/>
    <p:sldId id="522" r:id="rId43"/>
    <p:sldId id="523" r:id="rId44"/>
    <p:sldId id="477" r:id="rId45"/>
    <p:sldId id="399" r:id="rId46"/>
    <p:sldId id="409" r:id="rId47"/>
    <p:sldId id="481" r:id="rId48"/>
    <p:sldId id="482" r:id="rId49"/>
    <p:sldId id="50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0" d="100"/>
          <a:sy n="80" d="100"/>
        </p:scale>
        <p:origin x="11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8T05:37:09.374"/>
    </inkml:context>
    <inkml:brush xml:id="br0">
      <inkml:brushProperty name="width" value="0.05" units="cm"/>
      <inkml:brushProperty name="height" value="0.05" units="cm"/>
      <inkml:brushProperty name="color" value="#ED1C24"/>
      <inkml:brushProperty name="fitToCurve" value="1"/>
    </inkml:brush>
  </inkml:definitions>
  <inkml:trace contextRef="#ctx0" brushRef="#br0">1058 27 0,'-79'-26'31,"53"26"-31,-1 0 0,1 0 0,-27 0 16,26 0-16,-26 26 16,0-26-16,27 27 0,-27-1 15,0 1-15,0-1 16,0 27-16,27 0 0,-27 0 15,26 0-15,1 0 0,26 0 16,0 26-16,0-26 16,26 0-16,27 0 0,0-27 15,27 27-15,-1-26 16,27-27-16,0 0 0,-27 0 16,27 0-16,0-27 0,-27-26 15,-26 0-15,26 0 16,-52 0-16,-1-26 0,-26 0 15,0 26-15,-26-27 16,-27 27-16,0 1 0,0 25 16,0 1-16,-26-1 15,26 27-15,0 0 0,0 0 16,27 0-16</inkml:trace>
  <inkml:trace contextRef="#ctx0" brushRef="#br0" timeOffset="600">529 795 0,'-26'0'16,"-1"0"-1,1 26 1,-1 0-16,27 1 0,-26 26 16,-1 0-16,1 26 15,0-26-15,-1 0 0,1 26 16,-27-26-16,26 27 16,-26-27-16,27-1 0,-1-25 15,1 26-15,-1-27 0,1 1 16,26-1-16,0 1 15,0-1-15,26-26 16,1 0-16,26 27 16,26-27-16,-26 0 0,27 0 15,25 26-15,1-26 0,0 0 16,0 27-16,0-1 16,-1-26-16,1 26 15,-26-26-15,-27 27 0,0-27 0,-27 0 16,0 0-16,-52 0 15,26-27 1,-26 1-16,-1 0 16,-26-27-16,27 0 0,-1 0 15,-26-27-15,27 1 16,-1-27-16,1 0 0,26 0 16,-27 27-16,27-27 0,-26 53 15,26-26-15,0 26 16,0 27-16,26 26 0,1 0 15,-27 26 1,0 1-16,0-1 16,26 0-16,-26 1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8T05:37:10.362"/>
    </inkml:context>
    <inkml:brush xml:id="br0">
      <inkml:brushProperty name="width" value="0.05" units="cm"/>
      <inkml:brushProperty name="height" value="0.05" units="cm"/>
      <inkml:brushProperty name="color" value="#ED1C24"/>
      <inkml:brushProperty name="fitToCurve" value="1"/>
    </inkml:brush>
  </inkml:definitions>
  <inkml:trace contextRef="#ctx0" brushRef="#br0">0 688 0,'26'0'0,"27"0"0,0 0 15,53 0-15,0-26 16,26 26-16,27 0 0,53 0 16,-1 0-16,27 0 15,27 26-15,0-26 0,26 27 16,0-27-16,-27 26 0,27 0 16,-26 1-16,-27-27 15,-26 26-15,-27-26 0,-53 27 16,0-27-16,-26 0 15,-26 0-15,-1 0 0,-53 0 16,1-27-16,-27 1 16,-27 26-1,27-27-15,-26 27 0</inkml:trace>
  <inkml:trace contextRef="#ctx0" brushRef="#br0" timeOffset="235">4127 582 0,'-26'0'16,"-1"0"-16,54 27 31,-1-27-15,27 26-16,0 27 0,0-27 15,-26 1-15,26 26 16,-1 0-16,-25 0 0,-1 0 15,-26-27-15,-26 27 0,-27 0 16,27 0-16,-54-27 16,27 1-16,-26 26 0</inkml:trace>
  <inkml:trace contextRef="#ctx0" brushRef="#br0" timeOffset="905">5556 767 0,'0'-26'16,"-26"-1"-16,-1 27 31,27 27-31,0-1 0,0 1 16,0 26-16,0 0 15,0 0-15,0 0 0,0-1 16,0 1-16,27 0 0,-27 0 16,0-26-16,26-1 15,-26 1-15,0-54 16,0 1-1,-26-1-15,-1-26 0,1 0 16,-1-26-16,1-27 0,-1 27 16,27-27-16,-26 0 15,26 0-15,0 0 0,26 1 16,1 25-16,26 1 16,-27 26-16,27 0 0,0 27 15,0-1-15,26 27 0,-26 0 16,0 27-16,0-1 15,0 27-15,-27-27 0,1 27 16,-27 0-16,-27 27 16,1-27-16,-27-1 0,0 1 15,0-26-15,-26 26 0,26-27 16,0 1-16,27-1 16,-1-26-16</inkml:trace>
  <inkml:trace contextRef="#ctx0" brushRef="#br0" timeOffset="1116">6059 741 0,'26'0'0,"-26"26"0,0 1 16,27-1-16,-27 1 15,0 26 1,0-27-16,0 27 0,26 0 15,-26-27-15,0 27 16,27 0-16,-27 0 0,26-26 16,-26-1-16,27 1 0,-27-1 15</inkml:trace>
  <inkml:trace contextRef="#ctx0" brushRef="#br0" timeOffset="1278">6323 529 0,'-26'-53'0,"26"27"15,0-1-15,0 1 0,0 0 16,0-1-16</inkml:trace>
  <inkml:trace contextRef="#ctx0" brushRef="#br0" timeOffset="1615">6562 767 0,'-27'0'16,"1"0"-16,-1-26 15,27-1-15,0 1 16,27 26-16,-1-26 15,27 26-15,-27 0 0,27 0 16,0 0-16,0 0 0,0 26 16,0 0-16,-26 1 15,-1-1-15,-26 1 0,0 26 16,0-27-16,-26 1 16,-1 26-16,1-27 0,-1 27 15,1-27-15,-1 1 0,27-1 16,0 1-16,0 26 15,0-27-15,27 1 0,-1-1 16,27 1-16,-26-27 16,25 0-16,1 0 0,0 0 15</inkml:trace>
  <inkml:trace contextRef="#ctx0" brushRef="#br0" timeOffset="1770">6773 979 0,'-53'0'15,"0"-26"-15,0 26 0,27 0 16,0 0-16,78 0 16,-25 0-1,26 0-15,26 0 16,27 0-16,-27 0 0,1 0 16</inkml:trace>
  <inkml:trace contextRef="#ctx0" brushRef="#br0" timeOffset="2054">7276 741 0,'-27'-26'0,"1"26"0,26-27 15,-26 1-15,26-1 16,26 1-16,0 26 0,27-27 16,-26 27-16,26 0 0,0 0 15,0 27-15,0-1 16,-27 1-16,0-1 0,1 1 15,-27 25-15,0 1 16,0-26-16,0 26 0,-27 0 16,1 0-16,0-27 0,-1 27 15,1-27-15,-1 27 16,27-26-16,0-1 0,27 1 16,-1-27-16,1 26 15,25 1-15,1-27 0,0 0 16</inkml:trace>
  <inkml:trace contextRef="#ctx0" brushRef="#br0" timeOffset="2539">7593 1032 0,'-52'0'16,"25"-26"-16,-26 26 0,27 0 16,26-27-16,26 27 15,1 0 1,26 0-16,-1 0 15,28 0-15,26 0 0,-27 0 16,27 0-16,0 0 0,0 0 16,-27 0-16,0 0 15,1 0-15,-27-26 0,-1-1 16,-25 1-16,-27-1 16,0 1-16,-27-27 0,1 26 15,0 1-15,-1-27 0,1 27 16,-27-1-16,26 27 15,1 0-15,-1 0 0,-26 0 16,27 27-16,0-1 16,-1 1-16,1 25 0,-1-25 15,1 26-15,-1 0 0,27-27 16,0 27-16,0-26 16,0-1-16,27 0 0,-1 1 15,1-27-15,26 26 16,-27-26-16,27 0 0,0-26 15,-27-1-15,27 27 0,-26-26 16,-1 0-16,1-1 16,-1 27-16,0 0 0,1 0 15,-1 0-15,-26 27 16,27-1-16,-1 0 16,1 1-16,-1-1 0,27 27 15</inkml:trace>
  <inkml:trace contextRef="#ctx0" brushRef="#br0" timeOffset="4480">9498 926 0,'-26'0'0,"26"-26"0,-26 26 15,26-27-15,26 27 0,0 0 16,1 0-16,52-26 16,1 26-16,52 0 0,27 0 15,26 0-15,27 0 16,52 0-16,1 26 0,-1-26 15,1 0-15,-1 0 16,1 27-16,-53-27 0,-1 0 16,-52 0-16,0 0 0,-53 0 15,-27 0-15,-26 0 16,-53-27-16,0 1 0,-26-1 16,-1 1-16,-26-1 0,0 1 15,0 0-15,0-1 16,1 1-16,-1-27 0,26 26 15,1 1-15,-1 26 16,1-27-16,-1 1 0,27-1 16,27 27-1,-1 27 1,1-27-16,-1 26 0,1-26 16,26 27-16,-1 26 15,-25-27-15,26 27 0,0-26 16,-27 25-16,1 1 0,-1 0 15,-26 0-15,0 0 16,-26-26-16,-1 25 0,1-25 16,-1-1-16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8T05:37:47.797"/>
    </inkml:context>
    <inkml:brush xml:id="br0">
      <inkml:brushProperty name="width" value="0.05" units="cm"/>
      <inkml:brushProperty name="height" value="0.05" units="cm"/>
      <inkml:brushProperty name="color" value="#ED1C24"/>
      <inkml:brushProperty name="fitToCurve" value="1"/>
    </inkml:brush>
  </inkml:definitions>
  <inkml:trace contextRef="#ctx0" brushRef="#br0">1196 211 0,'-27'0'15,"1"0"-15,-1 0 16,1 0-16,-1 0 0,1 0 16,-1 0-1,1 27 1,26 26-16,0 53 15,0 0-15,0 52 0,0 1 16,0 0-16,0 26 0,-26 0 16,-1-26-16,1 0 15,-1-27-15,-26 0 0,27 1 16,-27-1-16,0 0 0,-26-26 16,26 26-16,0-26 15,0-26-15,0-1 0,0-26 16,27 0-16,-1-27 15,27 1-15,27-27 16,-1-27 0,27 27-16,26-26 0,27-1 15,26 1-15,27-1 0,53 27 16,26-26-16,27-1 16,52 27-16,53-26 0,27 26 15,27 0-15,52 26 0,0 1 16,27-1-16,0 1 15,-1-1-15,-25 27 0,-1-26 16,-26 26-16,-54-27 16,1 0-16,-53 1 0,-26-27 15,-27 26-15,-53-26 0,-26 0 16,-54 0-16,-25 0 16,-28 0-16,-25-26 0,-54 26 15,1-27-15,-54 1 16,1 26-1,-1-26-15,1 26 0,-27-27 16,27 27-16,-1-26 16,1 26-16,-1-27 0,27 1 15,-26-1-15,26-26 0,-27-26 16,27 0-16,-26-27 16,-1-27-16,1 1 0,-27-27 15,27 1-15,-27-28 16,0-25-16,26 26 0,1-1 15,-1-25-15,27 52 16,0-26-16,0 52 0,27 1 16,26 26-16,-27 0 0,1 54 15,-1-1-15,1 0 16,-1 26-16,0 1 16,-52 26 15,0 0-31,-27 26 0,0-26 15,-27 27-15,-25-1 16,-28-26-16,-52 27 0,-27-27 16,-26 26-16,-79-26 0,-27 0 15,-27 0-15,-26 27 16,-26-27-16,-27 0 0,1 26 16,-1-26-16,0 26 15,0-26-15,27 27 0,-1 26 16,54-27-16,0 1 0,26-1 15,26 1-15,54 26 16,52-53-16,53 26 0,0 1 16,80-27-16,0 0 15,52 0-15,54 0 16,-1-27-16,1 27 16,-1-26-16,27 26 15,-27 0-15,1 0 0,-1 0 16,1 0-16</inkml:trace>
  <inkml:trace contextRef="#ctx0" brushRef="#br0" timeOffset="1362">1010 3254 0,'-26'0'0,"0"-26"0,-1 26 15,27-27-15,0 1 16,0 52 15,0 1-15,0-1-16,0 27 0,0 0 16,0 0-16,0 26 15,-26 1-15,26 26 0,-27-1 16,1 1-16,-1 26 0,1 1 15,-1-27-15,1 26 16,-27 0-16,0 0 0,0-26 16,-26 27-16,-1-28 15,1 1-15,26 0 0,-26 0 16,26 0-16,0 0 16,0-27-16,26 27 0,1-27 15,26 1-15,0-1 0,0-26 16,26 0-16,1 0 15,26 0-15,0-27 0,0 1 16,26-1-16,27 0 0,53-26 16,-1 27-16,54-27 15,26 0-15,27 0 0,79-27 16,0 27-16,53 0 16,26 0-16,27 27 0,52-1 15,1 1-15,0-1 0,0 1 16,-1-1-16,1 27 15,-27-26-15,0 25 0,-52-25 16,26-1-16,-54 1 16,1-1-16,-53 1 0,0-1 15,-53-26-15,-26 27 0,-27-1 16,-53-26-16,-26 0 16,-53 27-16,-27-27 0,-26 0 15,-79-27 1,-1 27-16,-26 0 15,0-26-15,0 26 0,0-27 16,1 27-16,-1-26 16,26-1-16,-26 1 0,27-1 15,-27 1-15,26-27 0,-25-26 16,-1-1-16,0 1 16,0-27-16,26-26 0,-26-1 15,27 1-15,26-27 16,0 1-16,0-1 0,0 0 15,26 0-15,1 1 16,-1-28-16,1 28 0,-1-27 16,-26 26-16,0 0 0,0 0 15,0 1-15,-26 25 16,-1 1-16,1 53 0,-1-27 16,1 53-16,-1 0 0,-25 26 15,25 1-15,1 26 16,-1 0-16,1 0 0,-1 0 15,-26 26-15,27-26 16,-1 27-16,1-27 0,0 26 16,-1-26-16,1 27 15,-1-27-15,1 0 0,-1 0 16,-26 26-16,27-26 0,-1 0 16,-26 0-16,27 0 15,0 0-15,-1 0 0</inkml:trace>
  <inkml:trace contextRef="#ctx0" brushRef="#br0" timeOffset="2680">2069 952 0,'-27'0'0,"27"27"16,-26-27-16,79 0 15,-27 0-15,27 0 16,27 0-16,25-27 16,28 27-16,-1 0 0,27-26 15,-27 26-15,0 0 0,1-27 16,-28 27-16,-25 0 15,-27 0-15,0 0 0,-27 0 16,-52 0 15</inkml:trace>
  <inkml:trace contextRef="#ctx0" brushRef="#br0" timeOffset="3226">6038 899 0,'26'0'32,"0"0"-17,27 0-15,0 0 0,27 0 16,26 0-16,26 0 0,27 0 15,-1 0-15,27 0 16,-26 0-16,26 0 0,-26 0 16,-26 0-16,-1 0 15,-53 0-15,1 0 0,-28 0 16,-25 0-16,-1 0 0,-52 0 16,-1 0-1</inkml:trace>
  <inkml:trace contextRef="#ctx0" brushRef="#br0" timeOffset="3940">1672 1614 0,'26'0'16,"27"0"-16,0 0 16,27 0-16,-1 0 15,27-27-15,0 27 0,26 0 16,-26 0-16,0 0 0,-27 0 15,-26 0-15,0 0 16,-27 0-16,1 0 0</inkml:trace>
  <inkml:trace contextRef="#ctx0" brushRef="#br0" timeOffset="4450">5799 1587 0,'0'27'16,"27"-27"-1,-1 0 1,1 0-16,52 0 16,1 0-16,25 0 0,1 0 15,53 0-15,0 0 16,26 0-16,0 0 0,-26 0 15,-27 0-15,0 0 16,-26 0-16,-26 0 0,-27 0 16,-1 0-16,-78 0 15,0 0 1,-27 0-16</inkml:trace>
  <inkml:trace contextRef="#ctx0" brushRef="#br0" timeOffset="5432">1751 2328 0,'0'27'32,"27"-27"-17,-1 0-15,27 0 16,0 0-16,26-27 0,27 27 16,0 0-16,0 0 15,26-26-15,-26 26 0,0 0 16,-27 0-16,1 0 0,-27 0 15,-1 0-15,-25 0 16,-54 0 15</inkml:trace>
  <inkml:trace contextRef="#ctx0" brushRef="#br0" timeOffset="6454">4344 2355 0,'-26'-27'0,"52"27"47,1 0-47,26 0 16,-1 0-16,28 0 16,26 0-16,0 0 0,26 0 15,0 0-15,-26 0 0,26 0 16,-52 0-16,-1 0 15,-26 0-15,0 0 0,-27 0 16,-52 0 0,-27 0-1,26 0-15,1 0 0,-27 0 16,27 0-16</inkml:trace>
  <inkml:trace contextRef="#ctx0" brushRef="#br0" timeOffset="6795">7493 2460 0,'0'27'0,"0"-1"31,26-26-31,27 0 16,-26 0-16,25 0 0,28 0 15,-1 0-15,-26 0 16,27 0-16,-28 0 0,1 0 15,-26 0-15,-1 0 16</inkml:trace>
  <inkml:trace contextRef="#ctx0" brushRef="#br0" timeOffset="8574">1778 3651 0,'26'0'16,"1"0"-16,-1 0 0,1 0 15,25 0-15,28 0 0,-1 0 16,27-26-16,26 26 16,1 0-16,25 0 0,28 0 15,-1-27-15,26 27 0,1 0 16,0 0-16,26 0 15,27 0-15,-27-26 0,26 26 16,1 0-16,-27 0 16,27 0-16,-1 0 0,-26 0 15,27 0-15,-27 0 0,0 0 16,0 0-16,0 0 16,-26 0-16,26 0 0,-26 0 15,-1 0-15,1 0 16,-27 0-16,1 0 0,-1 0 15,-53 0-15,0 0 0,-26 0 16,0 0-16,-53 0 16,-27 0-16,1 0 0,-54 0 15,-26 0 1</inkml:trace>
  <inkml:trace contextRef="#ctx0" brushRef="#br0" timeOffset="9233">1751 4418 0,'53'0'0,"0"0"16,26 0-16,27 0 15,27-26-15,25 26 0,28-27 16,25 27-16,27-26 0,0 26 16,54-26-16,-1 26 15,26-27-15,1 27 0,26-26 16,-27 26-16,27 0 16,0 0-16,0-27 0,0 27 15,0 0-15,0 0 0,0 0 16,0-26-16,-27 26 15,1 0-15,-27 0 0,-27 0 16,1 0-16,-53 0 16,-27 0-16,-53 0 0,-26 0 15,-27 0-15,-26 0 0,-26 0 16,-54 0 0,1 0-16,-1-27 15,-26 27-15</inkml:trace>
  <inkml:trace contextRef="#ctx0" brushRef="#br0" timeOffset="9895">1328 5133 0,'26'0'0,"27"0"16,0 0-16,27 0 0,52 0 16,0 0-16,53-27 15,27 27-15,0 0 0,52-26 16,54 26-16,-1 0 16,27-27-16,0 27 0,27 0 15,-1 0-15,0 0 0,1 0 16,-1 0-16,-26 0 15,0 0-15,-26 0 0,-1 0 16,1 0-16,-27 0 0,-27 0 16,-26 0-16,-52 0 15,-1 0-15,-53 0 0,1 0 16,-54 0-16,-26 0 16,0 0-16,-53-26 31,-27 26-16,1 0-15</inkml:trace>
  <inkml:trace contextRef="#ctx0" brushRef="#br0" timeOffset="10415">1407 5821 0,'53'0'0,"0"0"16,27 0-16,25-27 0,1 27 16,26-26-16,27 26 0,26-27 15,-26 27-15,53 0 16,0-26-16,26 26 0,0 0 15,26 0-15,54 0 16,-27 0-16,26 0 0,1 0 16,26 0-16,-27 0 0,1 26 15,-27-26-15,0 27 16,0-27-16,-26 0 0,-1 26 16,-26-26-16,0 27 15,-52-27-15,-1 0 0,-53 0 16,0 0-16,-52 0 0,-1 0 15,-52 0-15,-1 0 16,-52-27 0</inkml:trace>
  <inkml:trace contextRef="#ctx0" brushRef="#br0" timeOffset="12073">7810 7514 0,'0'-53'0,"0"27"0,0-1 16,0 1-16,0-1 16,0 1-16,0-1 15,0 1-15,0-1 0,0 1 16,-26-1-16,-1 1 16,-26 0-16,27 26 0,-53-27 15,26 27-15,0 0 0,-27 27 16,1-1-16,26 0 15,0 1-15,0-1 0,27 27 16,26-26-16,0 26 16,0 0-16,26-27 0,27 27 15,0 0-15,0 0 0,26-27 16,1 27-16,-27 0 16,0-26-16,-1-1 0,-25 0 15,-1 27-15,-26-26 16,0-1-16,-26 1 0,-27-27 15,0 26-15,-26 1 0,26-27 16,-27 26-16,1-26 16,0 0-16,26 0 0,0 0 15,26-26-15,1-1 16,26 1-16</inkml:trace>
  <inkml:trace contextRef="#ctx0" brushRef="#br0" timeOffset="12524">8392 7620 0,'27'0'0,"-27"-27"0,0 1 16,-27-1 0,1 1-16,-1 26 15,1-26-15,0-1 0,-1 27 16,1 0-16,-1 0 0,1 0 15,-1 27-15,1-1 16,-1 0-16,1 1 0,26 26 16,-27-27-16,27 27 0,0-26 15,0 26-15,0-27 16,0 27-16,0-27 0,27 1 16,-1-1-16,1 1 15,-1-27 1,1 0-16,-1-27 15,-26 1 1,27-1-16,-27-26 0,26 27 16,-26-27-16,0 27 15,27-1-15,-27 1 0,26-1 16,0 27-16,1 0 16,-27 27-16,26-1 15,1 1-15,-1-1 0,1 1 16,-1-1-16,1 27 15,-1-27-15,1 1 0,-1-27 16</inkml:trace>
  <inkml:trace contextRef="#ctx0" brushRef="#br0" timeOffset="12822">8736 7699 0,'0'-53'15,"0"27"-15,-26-27 0,26 26 16,0 1-16,26 26 31,-26 26-31,27 27 16,-1-26-16,1 26 0,-1 0 15,1 0-15,-1-1 0,1-25 16,-27 26-16,26-27 16,-26 1-16,26-27 15,-26-27 1,0 1-16,0-1 0,27-26 15,-27 1-15,0-1 0,26-27 16,-26 27-16,0 0 16,27 27-16,-27-27 0,0 27 15,26 26-15</inkml:trace>
  <inkml:trace contextRef="#ctx0" brushRef="#br0" timeOffset="13207">9504 7646 0,'26'27'16,"0"-27"46,1 0-46,-1 0-16,27 0 0,-26 0 15,-1 0-15,27 0 16,-26 0-16,-1-27 0,-26 1 16,0-1-16,0 1 15,-26-1 1,-1 1-16,-26 0 0,0-1 16,27 1-16,-27 26 15,0 0-15,0 0 0,27 0 16,-1 53-16,1-27 0,-1 27 15,27-27-15,0 27 16,27 0-16,-1 0 0,27 0 16,0-27-16,0 27 15,0-53-15,0 27 0,0-27 16,0 0-16,0-27 16</inkml:trace>
  <inkml:trace contextRef="#ctx0" brushRef="#br0" timeOffset="13718">10112 6958 0,'-53'-26'16,"-26"26"-16,-1-27 0,1 1 15,-53 0-15,-1-1 0,-25 27 16,-1 0-16,-53-26 15,1 26-15,-1 0 0,-53 26 16,27-26-16,0 27 16,-26-1-16,52 0 0,-26 27 15,53 0-15,-1 0 0,54 0 16,0 26-16,26 1 16,53 26-16,0 0 0,27-1 15,26 28-15,26-28 16,27 28-16,26-1 0,27-26 15,0 26-15,53-26 0,0-27 16,26 27-16,0-26 16,0-27-16,27 26 0,0-53 15,-1 1-15,1-1 16,26-26-16,-26-26 0,26-1 16,0-26-16,-26 1 0,-1-1 15,1-27-15,-53 1 16,-1-27-16,-25 0 0,-1-26 15,-53 0-15,1-1 16,-27 1-16,-27 0 0,-26-1 16,-26 1-16,-54 26 0,1 0 15,-27 27-15,-26 0 16,-1 26-16,-78 26 0,-1 1 16,-26-1-16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8T05:38:04.465"/>
    </inkml:context>
    <inkml:brush xml:id="br0">
      <inkml:brushProperty name="width" value="0.05" units="cm"/>
      <inkml:brushProperty name="height" value="0.05" units="cm"/>
      <inkml:brushProperty name="color" value="#ED1C24"/>
      <inkml:brushProperty name="fitToCurve" value="1"/>
    </inkml:brush>
  </inkml:definitions>
  <inkml:trace contextRef="#ctx0" brushRef="#br0">0 848 0,'0'-26'0,"0"0"16,0-27-16,0 26 15,0-26-15,0 27 16,26-27-16,-26 0 0,27 27 16,-1-27-16,-26 26 15,26 1-15,27 26 0,-26 0 16,-1 0-16,1 0 15,-1 26-15,1 27 0,-1-26 16,1 25-16,-1 1 0,-26 27 16,27-27-16,-27 0 15,0-1-15,0 1 0,0-26 16,0-1-16,0 1 0,0-1 16,0 1-16,0-1 15,-27-26 1,27-26-16,-26-1 15,26 1-15,0-27 16,0 0-16,-27 0 0,27-26 16,0 26-16,0-27 15,27 1-15,-27 26 0,26-26 16,1 26-16,-1 26 16,0-26-16,1 53 0,26-26 15,-27 26-15,1 26 0,26-26 16,-27 53-16,27-26 15,-27 26-15,1 0 0,26 0 16,-27-1-16,1 28 0,-1-27 16,1 0-16,-27-27 15,26 27-15,-26-27 0,0 1 16,0-1-16,-26-52 31,26-1-15,-27 1-16,27 0 0,0-27 15,0-27-15,0 27 0,0-26 16,27 0-16,-1 26 16,27-27-16,-26 27 0,25 27 15,-25-1-15,26 1 16,-27 26-16,27 26 0,-26-26 16,26 53-16,-27-26 0,0 26 15,1 26-15,-1-26 16,-26 0-16,27 26 0,-27-26 15,0 0-15,26 0 16,-26 0-16,0-27 0,0 1 16,0-1-16</inkml:trace>
  <inkml:trace contextRef="#ctx0" brushRef="#br0" timeOffset="529">1958 690 0,'26'-27'16,"0"27"-16,1-26 0,-27-1 16,26 1-16,-26-1 15,0 1-15,27 0 0,-27-27 16,0 26-16,-27-26 0,27 27 16,-26-1-16,26 1 15,-27-1-15,1 1 0,0-1 16,-1 27-1,-26 0-15,27 0 0,-1 27 16,1-1-16,-1 1 0,-26 26 16,53-27-16,-26 27 15,0 0-15,26 0 0,0 0 16,0 0-16,0 0 0,0-27 16,26 27-16,0-26 15,1-1-15,-1-26 16,1 0-16,-1 0 15,1-26-15,-27-1 0,26 1 16,27-1-16,-26-26 0,-1 0 16,0-26-16,1 26 15,-1 0-15,-26 0 0,27 27 16,-1-1-16,-26 1 16,27-1-16,-1 54 15,-26-1 1,0 1-16,0 26 0,27 0 15,-27 0-15,26-27 0,-26 27 16,27 0-16,-1 0 16,-26-27-16,27 1 0,-27-1 15,26 1-15</inkml:trace>
  <inkml:trace contextRef="#ctx0" brushRef="#br0" timeOffset="973">2963 372 0,'26'-26'0,"-26"-1"16,27 27-16,-27-26 0,26-1 16,-26-26-16,0 27 0,0 0 15,-26-1-15,-1 1 16,1-1-16,-27 27 15,0 0-15,27 0 16,-27 0-16,0 27 0,26-1 16,1-26-16,-1 27 0,27 25 15,0-25-15,0-1 16,0 1-16,27-1 0,-1 27 16,1-26-16,26-1 0,0 1 15,-27 26-15,27-27 16,0 0-16,0 1 0,0-27 15,-27 26-15,1 1 16,-1-1-16,1 1 0,-27-1 16,-27 1-16,27-1 15,-53 1-15,27-27 16,-1 26-16,-26-26 0,1 26 16,25-26-16,-26 0 15,27 0-15,-1 0 0,1-26 16,-1 26-16,27-26 0,0-1 15,0 1-15</inkml:trace>
  <inkml:trace contextRef="#ctx0" brushRef="#br0" timeOffset="1554">3995 240 0,'26'-27'16,"1"1"-16,-1 0 0,-26-1 16,0 1-16,0-1 15,0 1-15,-26 26 0,26-27 16,-27 27-16,1-26 16,-1 26-16,-26 0 0,27 0 15,0 0-15,-27 0 0,26 0 16,-26 26-16,27-26 15,-27 27-15,26-1 0,1-26 16,26 27-16,-26-1 16,26 1-16,0-1 0,0 0 15,0 1-15,0-1 0,26 1 16,0-1-16,1-26 16,-1 27-16,27-27 0,0 26 15,-26-26-15,26 27 0,-27-27 16,27 0-16,-27 26 15,1-26-15,-1 27 0,1-27 16,-27 26-16,26 1 16,-26-1-16,0 0 15,0 1-15,-26-1 16,-1 1-16,1-1 0,-1 1 16,1-27-16,-1 26 0,-25-26 15,-1 0-15,0 0 16,26 0-16,-26-26 0,0 26 15,27-27-15,0 1 0,-1-1 16,27 1-16,-26-1 16,26 1-16,0 0 15,0-1 1</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8T05:37:32.610"/>
    </inkml:context>
    <inkml:brush xml:id="br0">
      <inkml:brushProperty name="width" value="0.05" units="cm"/>
      <inkml:brushProperty name="height" value="0.05" units="cm"/>
      <inkml:brushProperty name="color" value="#ED1C24"/>
      <inkml:brushProperty name="fitToCurve" value="1"/>
    </inkml:brush>
  </inkml:definitions>
  <inkml:trace contextRef="#ctx0" brushRef="#br0">10636 6827 0,'-26'0'0,"-1"-27"0,27 1 31,27 26-31,-1 0 0,27-27 16,0 27-16,27 0 15,-1 0-15,27 0 0</inkml:trace>
  <inkml:trace contextRef="#ctx0" brushRef="#br0" timeOffset="-3239">10795 5663 0,'-26'0'0,"-1"-27"0,27 1 16,27-1 0,26 27-16,0-26 15,26 26-15,0 0 16,27 0-16</inkml:trace>
  <inkml:trace contextRef="#ctx0" brushRef="#br0" timeOffset="-2675">11880 5477 0,'0'27'47,"0"-1"-47,0 1 0,0 26 15,26-27-15,-26 53 0,0-26 16,27 0-16,-27 0 15,26-26-15</inkml:trace>
  <inkml:trace contextRef="#ctx0" brushRef="#br0" timeOffset="-2393">11774 5848 0,'-26'-53'15,"-1"-27"-15,1 28 16,26-28-16,0 1 0,0-1 15,26 1-15,27 26 0,-26 0 16,25 0-16,1 0 16,0 27-16,0-1 0,-26 27 15,26 0-15,0 0 16,-27 27-16,0-27 0,1 53 16,-1-27-16,-26 1 0,0 26 15,0-27-15,-26 27 16,-1-27-16,1 27 0,0-26 15,-27 26-15,26-27 16,1 1-16,-1-1 0,1-26 16,26 27-16</inkml:trace>
  <inkml:trace contextRef="#ctx0" brushRef="#br0" timeOffset="-2009">12541 5636 0,'0'-26'15,"0"-1"1,-26 1-16,-1-1 16,27 1-16,-26-1 0,0 1 15,-1 26-15,1-27 16,-1 27-16,1 0 0,-1 0 16,1 0-16,26 27 15,-27-1-15,1 27 0,26-26 16,-27-1-16,27 27 15,0-26-15,27-1 0,-27 0 16,26 1-16,1-1 0,26-26 16,-27 0-16,27 0 15,-26 0-15,25 0 0,-25 0 16,-1-26-16,1 26 0,-1-27 16,-26 1-1,27 26-15,-27-26 0,-27 52 31,27 0-15,0 1-16,0-1 16,0 1-1</inkml:trace>
  <inkml:trace contextRef="#ctx0" brushRef="#br0" timeOffset="-1649">12753 5689 0,'27'0'0,"-27"-26"0,0-1 16,0 1-16,0-1 16,0 1-16,0-1 0,26 27 15,0 27 1,-26-1 0,0 1-16,27-1 0,-27 1 15,26 25-15,-26-25 0,0-1 16,0 1-1,0-54 17,0 1-32,0-1 0,27 1 15,-27 0-15,26-1 16,1-26-16,-1 27 0,1-1 16,-1 27-16,1-26 0,-1 52 15,-26 1 1,0-1-16,0 1 0,0 26 15,0-1-15,0-25 16,26 26-16,-26-27 0,27 1 16</inkml:trace>
  <inkml:trace contextRef="#ctx0" brushRef="#br0" timeOffset="-1326">13467 5715 0,'-26'-26'31,"52"26"0,1 0-15,26 0-16,-27 0 0,1-26 16,26 26-16,-27-27 15,1 1-15,-27-1 16,0 1-16,-27-1 0,1 1 15,-1-1-15,-26 27 16,27 0-16,-1 0 0,1 0 16,-1 53-16,27-26 15,-26 26-15,26-27 0,0 27 16,0 0-16,26-27 16,1 27-16,-1-26 0,1-1 15,-1 1-15,27-27 0</inkml:trace>
  <inkml:trace contextRef="#ctx0" brushRef="#br0" timeOffset="-994">13917 5795 0,'0'-27'15,"-26"1"-15,-1 26 16,27-27-16,-26 27 16,-1 0-16,1 0 15,52 0 16,1 0-31,-1-26 0,27 26 16,-26 0-16,-1 0 16,27-26-16,-26 26 0,-27-27 15,0 1-15,0-1 16,0 1-16,-27-1 0,1 1 16,-27-1-16,26 1 0,1 26 15,-27-27-15,26 27 16,1 27-16,-1-1 0,27 1 15,-26-1-15,26 27 0,0 0 16,0 0-16,0 0 16,26-27-16,1 27 0,-1-26 15,1-1-15,-1 1 16</inkml:trace>
  <inkml:trace contextRef="#ctx0" brushRef="#br0" timeOffset="-695">14235 5557 0,'-27'0'0,"27"-27"16,0 1-16,0 52 31,27-26-31,-27 53 0,0-26 16,26 26-16,-26-27 0,27 27 15,-27 0-15,0-27 16,0 27-16,0-26 0,0-1 15,-27-26 1,1-26-16,-1-1 16,27-26-16,0 27 15,0-27-15,0 0 0,27 0 16,26 0-16,-27 27 0,27-27 16,0 0-16,0 26 15,0 27-15,-27 0 0,1 27 16</inkml:trace>
  <inkml:trace contextRef="#ctx0" brushRef="#br0" timeOffset="-17100">8361 662 0,'0'-27'0,"0"1"0,0-27 16,-26 27-16,-1-1 0,1 1 15,-27-1-15,26 27 16,-26 27-16,0-1 0,27 1 15,-27 26-15,27-1 0,-27 28 16,53-27-16,-27 26 16,27 0-16,27 1 0,-1-1 15,1 1-15,52-27 0,-26-27 16,26 27-16,1-27 16,-1-26-16,27 0 0,-27 0 15,1-26-15,-28-1 16,28-25-16,-54-1 0,-26-27 15,0 1-15,0-1 16,-53 1-16,0-27 0,-26 27 16,0 26-16,26-26 0,-27 52 15,1 1-15,26 26 16,27 0-16,26 26 0,0 1 16</inkml:trace>
  <inkml:trace contextRef="#ctx0" brushRef="#br0" timeOffset="-16777">9022 794 0,'-52'-26'0,"25"26"16,27-27-16,0 1 0,0-1 16,0 1-16,53 26 15,0 0-15,0 0 0,26 26 16,1 1-16,-1-1 0,-26 27 15,0-26-15,0 26 16,-27-1-16,1 1 0,-27-26 16,-27 26-16,1-27 15,-27-26-15,26 27 0,-26-27 16,0 0-16,27 0 0,0-27 16,-1 1-16,27-1 15,27-26-15,-1 0 0,0-26 16,54 26-16,-27-26 15,26 26-15,1 0 0,-1 0 16,0 0-16,1 27 0</inkml:trace>
  <inkml:trace contextRef="#ctx0" brushRef="#br0" timeOffset="-16334">10425 794 0,'26'0'0,"1"0"15,-1 0-15,1-26 16,-27-1-16,0 1 16,-27-1-16,1 1 0,-1-1 15,-26 1-15,0 26 0,0 0 16,-26 0-16,26 0 16,0 26-16,27 1 0,-27-1 15,53 27-15,-27-26 16,27 26-16,0-27 0,27 27 15,-1-27-15,27 1 0,0-1 16,0 1-16,0-1 16,26-26-16,-26 0 0,0 0 15,0-26-15,0-1 0,0-26 16,-27 1-16,-26-1 16,0-27-16,0 1 0,0-27 15,0 27-15,-26-27 16,-1 0-16,1 0 0,0 53 15,26-26-15,-27 52 16,27 54-16,0-1 16,0 54-16,0-1 0,27 1 15,-27 25-15,26 1 16,0 0-16,1 0 0,-1-27 16,-26 1-16,27-1 0,-1-26 15</inkml:trace>
  <inkml:trace contextRef="#ctx0" brushRef="#br0" timeOffset="-15986">11033 768 0,'0'-27'0,"27"27"16,-1 27 15,1-1-31,-1-26 15,27 27-15,-27-27 16,27 0-16,0 26 0,0-26 16,-26 0-16,-1-26 15,1-1-15,-1 1 0,-26-1 16,0-26-16,-26 27 16,-1-27-16,-26 0 0,0 0 15,27 0-15,-27 27 0,0-1 16,0 27-16,27 0 15,-27 27-15,26 26 0,1 0 16,26 26-16,0-26 0,26 26 16,1 1-16,-1-1 15,27-26-15,26 0 0,-26 0 16,27-27-16</inkml:trace>
  <inkml:trace contextRef="#ctx0" brushRef="#br0" timeOffset="-15674">11642 477 0,'0'-53'0,"0"0"15,0 26-15,26 1 0,1 26 16,-1 26-16,27 1 16,-26 26-16,25 0 0,1 26 15,-26-26-15,-1 26 16,1 1-16,-1-1 0,-26-26 15,0 0-15,-26-27 0,-1 1 16,1-27-16,-1 0 16,1 0-16,-1-27 0,1-26 15,26 27-15,0-53 16,26 26-16,1-27 0,-1 1 16,54 0-16,-27-1 0,26 27 15,0 0-15,-26 27 16,0-1-16,0 54 0,0-1 15,-26 1-15</inkml:trace>
  <inkml:trace contextRef="#ctx0" brushRef="#br0" timeOffset="-14398">10160 1614 0,'0'-26'0,"0"-1"16,0 1 0,0 52 15,0 1-31,0 26 0,0 0 16,0 26-16,0 1 15,27-1-15,-27 0 0,0 27 16,0-27-16,0 27 0,0-26 15,0-27-15,-27 26 16,27-53-16,-26 27 0,26-26 16</inkml:trace>
  <inkml:trace contextRef="#ctx0" brushRef="#br0" timeOffset="-14210">9816 2382 0,'-26'0'0,"-1"0"0,1 0 16,52 0 0,1 0-1,-1 26-15,27-26 0,0 27 16,0-1-16,0-26 16,0 27-16,0-27 0,0 0 15</inkml:trace>
  <inkml:trace contextRef="#ctx0" brushRef="#br0" timeOffset="-14056">10425 2461 0,'0'-26'16,"0"-1"0,0 1-16,0-1 0,0 1 15,-27 26-15,1 0 16,-1 26 0,1 1-16,-1-1 15,-25 27-15,25 0 16,-26 0-16,27-27 0,-27 27 15</inkml:trace>
  <inkml:trace contextRef="#ctx0" brushRef="#br0" timeOffset="-13569">8917 3202 0,'26'-27'0,"-26"1"16,27 0-16,-27-1 0,26 1 15,0-1 1,-26 54 15,0-1-31,0 1 0,0-1 16,-26 27-16,26 0 0,-26 0 15,26 0-15,0 0 16,0-1-16,0-25 0,0 26 16,0-27-16,26 1 15,0-1-15,27 1 0,0-27 16,0 26-16,27-26 0,-1 0 16,0-26-16,1 26 15,-1-27-15,0 1 0,1 26 16</inkml:trace>
  <inkml:trace contextRef="#ctx0" brushRef="#br0" timeOffset="-13367">9710 3334 0,'-26'0'16,"52"0"-1,-26 27 1,0-1-1,27-26-15,-27 27 0,0-1 16,26 0-16,-26 1 16,0-1-16,27 1 0,-1-1 15,-26 1-15,27-27 16</inkml:trace>
  <inkml:trace contextRef="#ctx0" brushRef="#br0" timeOffset="-13203">9869 3149 0,'-26'-26'0,"26"-1"0,-27 1 15,1 26 1,26 26 0,0 1-16,26-27 0,-26 52 15,27-25-15</inkml:trace>
  <inkml:trace contextRef="#ctx0" brushRef="#br0" timeOffset="-12854">10107 3387 0,'-26'0'16,"26"-26"0,0-1-1,26 54 1,-26-1-1,0 1-15,0-1 16,27 0-16,-27 1 0,0-1 16,0 1-16,0-1 15,26-52 17,1 26-32,-27-27 15,26 1-15,1-27 0,25 27 16,-25-1-16,-1 1 15,27-1-15,-26 27 0,-1-26 16,1 26-16,-1 0 0,1 26 16,-1 1-1,-26-1-15,0 1 0,26-1 16,-26 0-16,27-26 16</inkml:trace>
  <inkml:trace contextRef="#ctx0" brushRef="#br0" timeOffset="-12513">10742 3440 0,'27'-26'0,"-27"-1"16,0 1-1,26-1-15,1 27 16,-1-26 0,1 26-16,-1 0 0,27 26 15,-27-26-15,1 0 0,26 27 16,-27-27-16,1 0 15,-1 0-15,1 0 16,-27-27 0,0 1-16,-27 26 0,1-27 15,-1 1-15,1 26 16,-27-27-16,26 27 0,1-26 16,-1 26-16,1 0 0,0 26 15,-1 1-15,27-1 16,-26 1-16,26-1 0,26 27 15,1 0-15,-1-27 0,27 1 16,0-1-16,0 1 16,0-1-16,26-26 0</inkml:trace>
  <inkml:trace contextRef="#ctx0" brushRef="#br0" timeOffset="-12304">11774 2911 0,'-26'-27'0,"-1"27"16,1 0-16,26 27 0,-27-1 15,27 27-15,0-26 16,0 26-16,0 0 0,0 26 16,0-26-16,27 0 0,-27 0 15,26 0-15,-26-1 16,0-25-16,27-1 0,-27 1 15</inkml:trace>
  <inkml:trace contextRef="#ctx0" brushRef="#br0" timeOffset="-11847">12065 3175 0,'-26'0'15,"26"27"16,0-1-15,0 1-16,0-1 16,0 27-16,0-26 0,0-1 15,0 27-15,26-27 0,-26 1 16,0-1-16,0 1 16,27-1-16</inkml:trace>
  <inkml:trace contextRef="#ctx0" brushRef="#br0" timeOffset="-10631">11906 3334 0,'-26'-26'0,"-1"26"16,27-27-16,0 1 31,27 26-31,-1 0 16,27 0-16,-26 0 0,52 0 15,-26 0-15,26 0 16,-26 0-16,27 0 0,-27 0 15,26-27-15,-53 27 16,27 0-16,-53-26 16,0-1-1,-26 27-15,-1-26 0,1 0 16,0 26-16,-1-27 0,1 27 16,-1 0-16,27-26 15,-26 26-15,-1 26 16,27 1-1,-26 25-15,26-25 16,0-1-16,0 1 0,0 26 16,26-27-16,-26 1 15,27-1-15,-1 1 0,1-1 16,26-26-16,-27 0 0,27 0 16,-27 0-16,1 0 15,-1-26-15,1 26 0,-1-27 16,-26 1-16,27-1 15,-27-26-15,0 27 0,0-1 16,0 1-16,0-1 0,0 1 16,0 0-16,26 26 31,1 26-15,-27 0-16,26 1 0,1-1 15,-27 1-15,26-1 16,0-26-16,-26 27 0,27-1 15,-27 1-15,26-27 16,-26-27 0,27 1-1,-1-1-15,-26 1 16,27-1-16,-1 1 16,1-1-16,-27 1 0,26 0 15,1 26-15,-1-27 0,0 27 16,1 0-1,-27 27-15,26-1 0,-26 0 16,0 1 0,27-1-16,-27 1 0,0-1 15,0 1-15,26-27 0,1 26 16,-1-26 0,1-26-1,-1-1 1,1 27-16,-1-26 15,1 26 1,-1 0-16,0 0 16,1 0-16,-1 0 15,1 0-15,-1 0 16,27 0-16,-26-27 0,-1 27 16,1 0-16,-1-26 15,1 26-15,-1-27 0,-26 1 16,26 26-16,-26-26 15,0-1-15,0 1 16,-26 26-16,26-27 16,-26 27-16,-1 0 15,1 0-15,-1 0 0,1 0 16,-1 0-16,27 27 0,0-1 16,0 1-16,27-1 15,-1 0-15,27 1 0,-26-1 16,25 27-16,-25-26 0,-1 26 15,1-27-15,-1 27 16,-26-27-16,-26 1 0,-27-1 16,0 1-16,-26-27 15,-27 0-15</inkml:trace>
  <inkml:trace contextRef="#ctx0" brushRef="#br0" timeOffset="-9483">10716 4684 0,'-27'0'15,"27"-27"1,27 1 0,-1 26-16,27 0 0,0 0 15,26-27-15,1 27 16,-1 0-16,1 0 0</inkml:trace>
  <inkml:trace contextRef="#ctx0" brushRef="#br0" timeOffset="-6179">11642 4366 0,'0'27'15,"26"-1"1,-26 0-1,0 1-15,0-1 16,0 27-16,0-26 16,0-1-16,0 1 0,0 26 15,0-27-15,0 0 0,0 1 16,0-1 0,0-52 15,0-1-31,0-25 15,0 25-15,0-52 0,0 26 16,0-27-16,0 1 16,0 0-16,0-1 0,0 1 15,0 26-15,27-26 0,-27 26 16,26 26-16,27 1 16,-26 26-16,-1 0 0,27 0 15,-27 53-15,27-27 16,-26 27-16,26 0 0,-53 0 15</inkml:trace>
  <inkml:trace contextRef="#ctx0" brushRef="#br0" timeOffset="-5675">11562 4551 0,'-26'0'0,"0"0"15,-1 0-15,54 0 16,-1 0-1,0-26-15,27 26 16,27 0-16,-1 0 0,0 0 16,1 0-16,26 26 0,0-26 15,-27 0-15,0 0 16,-26 0-16,0 0 0,-26-26 16,-1 26-16,-26-27 15,-26 1-15,-1-1 0,1 1 16,-27 0-16,0-27 15,0 53-15,26-27 0,-25 1 16,25 26-16,1 0 0,-1 26 16,27 1-16,-26-1 15,26 27-15,0-27 0,0 1 16,0 26-16,26-27 16,-26 1-16,27-1 0,-1 1 15,1-27-15,-1 26 16,0-26-16,1 0 15,-1-26-15,1 26 0,-1-27 16,1 1-16,-1-1 0,1 1 16,-1-1-1,-26 1-15,27 26 0,-27-27 16,26 54 0,-26-1-16,0 1 0,0-1 15,0 1-15,0 26 0,0-27 16,0 27-16,26-27 15,1 1-15</inkml:trace>
  <inkml:trace contextRef="#ctx0" brushRef="#br0" timeOffset="-5346">12700 4419 0,'-26'-26'16,"26"-1"-16,-27 27 0,1-26 15,52 52 1,1 1 0,-1-1-16,1 0 0,-1 1 15,1 26-15,-1-27 16,0 1-16,-26-1 0,0 1 16,27-1-16,-27 1 0,0-1 15,-27-26 1,27-26-16,0-1 15,0 1-15,0-1 16,27-26-16,-1 27 16,1-27-16,-1 26 0,1-25 15,-1 25-15,1 1 16,-1 26-16,1 0 0</inkml:trace>
  <inkml:trace contextRef="#ctx0" brushRef="#br0" timeOffset="-4829">13256 4525 0,'0'-27'16,"0"1"0,-27 26-16,27 26 31,27 1-16,-27-1-15,0 1 0,26 26 16,-26-27-16,0 1 0,0 25 16,0-25-16,0-54 31,0-25-15,27 25-1,-27 1-15,26-1 0,-26-26 16,27 27-16,-1-1 15,1-26-15,-1 27 0,0 0 16,1 26-16,-1 26 16,-26 0-1,0 1-15,27-1 0,-27 1 16,0 26-16,0-27 16,0 1-16,0-1 0,0 1 15,0-1-15,26-26 0,1-26 31,-1 26-31,1-27 0,-1 1 16,1 26-16,-1-27 16,1 1-16,-1-1 0,0 27 15,1 0-15,-1 0 0,1 0 16,-1 27 0,-26-1-16,0 1 0,0-1 15,0 1-15</inkml:trace>
  <inkml:trace contextRef="#ctx0" brushRef="#br0" timeOffset="-4343">14314 4340 0,'-26'-27'0,"26"1"16,-27 26-1,27 26-15,0 1 16,0 26-16,27-27 16,-27 27-16,26-27 0,-26 27 15,0-26-15,27 26 16,-27-27-16,0 27 0,0-27 16,0 1-16,0-54 31,0-25-16,0 25-15,-27-26 16,27 0-16,-26-26 0,26 0 16,-27-1-16,1-26 0,26 27 15,-27 26-15,27-26 16,0 26-16,0 26 0,27 1 16,-27-1-16,26 27 15,27 27-15,-26-1 0,-1 27 16,27-26-16,0 26 0,-27-1 15,27 1-15,-26 0 16,-27-26-16,0 26 0,0-27 16,-27 27-16,-26-26 15,0-27-15,0 26 0,1 0 16,-28-26-16,54 0 0,-27 0 16,26 27-16</inkml:trace>
  <inkml:trace contextRef="#ctx0" brushRef="#br0" timeOffset="-4153">14605 4445 0,'0'27'47,"0"-1"-32,27 1-15,-1-1 0,1 1 16,-1 26-16,0-27 15,1 1-15,-27 25 0,26-25 16,-26-1-16</inkml:trace>
  <inkml:trace contextRef="#ctx0" brushRef="#br0" timeOffset="1398">11642 6589 0,'-27'-27'15,"27"1"1,27-1 0,-1 27-16,27 0 0,0-26 15,0 26-15,26 0 16,1 0-16,26 0 0,-27 0 16</inkml:trace>
  <inkml:trace contextRef="#ctx0" brushRef="#br0" timeOffset="1590">12012 6456 0,'-53'0'16,"0"0"-16,27 0 0,-1 0 15,1 27-15,26-1 16,0 1-16,0-1 16,0 1-16,26 26 15,-26-1-15,27 1 0,-27-26 16,0 26-16,26 0 0,-26 0 15,0-27-15,0 0 16,0 1-16</inkml:trace>
  <inkml:trace contextRef="#ctx0" brushRef="#br0" timeOffset="1928">12277 6880 0,'26'0'16,"1"-27"-16,-27 1 15,-27 26 1,1 0-16,-1 0 16,1 0-16,-1 0 15,1 26-15,0-26 0,26 27 16,0-1-16,0 1 16,0-1-16,26 0 0,0-26 15,27 27-15,-26-1 0,26-26 16,0 0-16,0 0 15,-27 0-15,0 0 0,1-26 16,-1 26-16,-26-27 16,0 1-16,-26 0 0,-1-1 15,1 1-15,0-1 0,-27 27 16,26-26-16,1 26 16,-1 0-16,1 0 0,26 26 31</inkml:trace>
  <inkml:trace contextRef="#ctx0" brushRef="#br0" timeOffset="2778">12727 6880 0,'0'-27'0,"0"1"15,0-1 1,0 1-16,0-1 16,0 54 31,26-1-47,-26 1 0,27-1 15,-27 1-15,26-1 0,-26 27 16,26-27-16,-26 1 15,0-1-15,27 1 0,-27-1 16,0-52 15,0-1-31,0 1 16,0-1-16,26-25 16,-26 25-16,27 1 0,-1-27 15,1 26-15,-1 1 16,1 26-16,-27-27 0,26 27 15,1 0-15,-1 27 0,1-1 16,-27 1 0,0-1-16,0 1 0,0-1 15,0 1-15,0-1 16,26-26 15,0 0-31,1 0 16,-1 0-16,1 0 0,-1-26 15,1 26-15,-1 0 0,1 0 16,-1 0-16,1 0 16,-1 0-16,0 0 15,1 26-15,-1 0 16,-26 1 0,27-27-16</inkml:trace>
  <inkml:trace contextRef="#ctx0" brushRef="#br0" timeOffset="3594">13891 6800 0,'-27'0'16,"27"-26"-16,-26 26 15,-1-27-15,1 27 0,0 0 16,-1 0-16,1 27 16,-1-27-16,1 26 0,-1 1 15,27-1-15,0 1 0,0-1 16,0 1-1,27-1-15,-27 0 0,26-26 16,1 0-16,-1 27 16,1-27-16,-1 0 15,-26-27 1,26 27-16,-26-26 16,0 0-1,0-1 1,0 1-1,0-1 17,-26 27-32,26 27 47,0-1-47,0 1 15,0-1 1,0 0-16,26 1 0,1-1 15,-1 1 1,1-27-16,-1 0 0</inkml:trace>
  <inkml:trace contextRef="#ctx0" brushRef="#br0" timeOffset="3817">14076 6589 0,'0'-27'0,"0"1"0,26-1 16,1 54-1,-27-1-15,0 1 16,26-1-16,-26 0 0,0 27 16,0 0-16,27 0 15,-27-26-15,0 26 0,0-27 16,26 27-16,-26-27 0</inkml:trace>
  <inkml:trace contextRef="#ctx0" brushRef="#br0" timeOffset="4225">14023 6827 0,'0'-27'15,"27"27"1,25-26-1,-25 26-15,-1 0 0,27 0 16,0 0-16,0 0 0,-26 0 16,25 0-16,-25 0 15,-1 0-15,1 0 0,-27-27 32,-27 1-17,1 26-15,-1 26 16,27 1-1,0-1-15,27 27 16,-27-26-16,26 26 16,1-27-16,-27 27 0,53-27 15,-27 27-15,1-53 0,-1 27 16,1-27-16,-1 0 16,1-27-16,-1 27 0,0-26 15,-26-27-15,27 26 0,-27-25 16,0 25-16,0-26 15,-27 27-15,27-27 16,-26 26-16,-27 1 0,0 26 16</inkml:trace>
  <inkml:trace contextRef="#ctx0" brushRef="#br0" timeOffset="4770">10610 8070 0,'0'-26'16,"26"-1"0,1 27-1,26 0-15,-27 0 16,27 0-16,27 0 16</inkml:trace>
  <inkml:trace contextRef="#ctx0" brushRef="#br0" timeOffset="5562">11774 7911 0,'-26'0'16,"26"-26"-1,0 0-15,0-1 16,0 1-16,26-1 0,1-26 15,-1 27-15,27-1 16,0-26-16,0 27 0,0 26 16,0-26-16,-27 26 15,27 26-15,-53 0 0,0 1 16,0 26-16,-26-27 0,-1 54 16,-26-27-16,0-1 15,-26 1-15,26 0 0,0 0 16,0-26-16,0 26 15,27-53-15,-1 26 0,27 1 16,27-27 0,-1 0-16,27-27 15,0 27-15,0 0 0,0 0 16,0 0-16,0 0 16,0 0-16,-27 0 0,1 0 15,-1 0-15,0 0 16</inkml:trace>
  <inkml:trace contextRef="#ctx0" brushRef="#br0" timeOffset="6151">12938 7779 0,'0'-26'0,"0"-1"15,-26 1-15,26-1 16,-27 1-16,1 26 16,-1 0-16,1 0 0,0 26 15,-1 1-15,1 26 16,-1-27-16,1 27 0,26 0 16,0 0-16,0 0 0,0 0 15,26 0-15,-26-27 16,27 27-16,-1-53 0,1 27 15,-1-1-15,0-26 16,1 0-16,-1 0 0,1-26 16,-1-1-16,1 1 15,-27-1-15,0 1 16,0-1-16,26 1 0,-26-27 16,27 26-16,26 1 15,-27-1-15,1 27 16,25 0-16,1 0 15,-26 27-15,26-1 0,-27 1 16,1-1-16,-1 1 0,1-1 16,-27 27-16,26-26 15,-26-1-15,0 1 0,0-1 16,-26-26-16</inkml:trace>
  <inkml:trace contextRef="#ctx0" brushRef="#br0" timeOffset="6703">13653 7806 0,'0'-27'16,"-27"27"0,27 27-1,0-1-15,0 1 0,0-1 16,0 1-16,27 25 15,-27-25-15,26 26 0,1-27 16,-27 1-16,26-1 16,-26 1-16,26-1 0,-26 1 15,0-54 1,-26 27 0,0-26-16,26-27 0,-27 26 15,1-26-15,-1 27 16,27-27-16,0 0 0,0 0 15,0 0-15,27 0 0,-1 0 16,1 27-16,-1-27 16,0 27-16,1 26 0,-1 0 15,1 0-15,-1 0 16,-26 26-16,27 0 0,-1 1 16,1-1-16,-27 27 0,0-26 15,0-1-15,0 1 16,0-1-16,0 1 0,-27-1 15,1-26 1,26 27-16,-27-27 16,27 26-16,27-26 15,-1 26-15,1-26 16,-1 27-16,1-1 0,-1-26 16,1 27-16,-1-27 15,-26 26-15,-26 1 0,-1-27 16,1 26-16,-54-26 0,1 27 15,-1-27-15</inkml:trace>
  <inkml:trace contextRef="#ctx0" brushRef="#br0" timeOffset="7405">10795 9049 0,'-26'0'0,"-1"0"16,27-26 0,27 26-16,-1 0 15,27 0-15,0 0 16,0-27-16,0 27 0,26 0 16,1 0-16</inkml:trace>
  <inkml:trace contextRef="#ctx0" brushRef="#br0" timeOffset="8112">11801 8838 0,'0'-27'0,"0"1"16,0-1-16,0 1 15,0-1-15,26 27 16,-26 27 0,0-1-1,0 1-15,0 26 0,0-27 16,0 27-16,26-27 16,1 27-16,-1-26 0,27 26 15,-26-27-15,26 1 16,-27-27-16,27 0 0,-26 0 15,25 0-15,-25-27 0,-1 1 16,1-1-16,-27 1 16,26-27-16,1 26 0,-1 1 15,-26-1-15,0-25 16,27 52-16,-27-27 0,0 1 16,26 26-16,-26 26 0,0 1 15,0 25 1,0 1-16,27 0 0,-27 0 15,0 0-15,26 0 16,-26 0-16,26 0 0,-26-27 16,0 1-16,27-1 0</inkml:trace>
  <inkml:trace contextRef="#ctx0" brushRef="#br0" timeOffset="8430">13362 8838 0,'-27'0'63,"1"-27"-63,-1 27 15,-26 0-15,27 0 16,-27 0-16,26 27 0,-25-27 16,25 26-16,1 27 15,26-27-15,-27 27 0,27-26 16,0 26-16,27 0 16,-1-1-16,27 1 0,-27-26 15,27-1-15,27 1 0,-27-27 16</inkml:trace>
  <inkml:trace contextRef="#ctx0" brushRef="#br0" timeOffset="8784">13944 8917 0,'0'-27'16,"-27"1"-16,1 26 15,-1 0-15,1 0 0,-1 0 16,-26 26-16,27 1 15,26-1-15,0 1 16,0-1-16,0 27 16,0-26-16,26-1 0,1 27 15,-1-27-15,1 1 0,-1-1 16,1-26-16,-1 0 16,1 0-16,-1 0 0,-26-26 15,27-1-15,-27 1 16,0 0-16,0-1 0,0-26 15,0 27-15,-27-27 0,1 26 16,26 1-16,-53 26 16,26-27-16,1 27 0,-1 0 15,1 0-15,-1 27 16,54-1 0</inkml:trace>
  <inkml:trace contextRef="#ctx0" brushRef="#br0" timeOffset="9216">14235 8785 0,'0'-27'0,"26"1"16,-26-1-16,0 1 0,27 52 31,-27 1-31,0-1 16,0 1-16,0 26 0,0-27 15,-27 27-15,27 0 16,0-27-16,-26 27 0,26-26 16,0-1-16,0 1 15,26-27 1,1 0-16,-27-27 0,26 27 16,1-26-16,-1-1 15,0 1-15,1-1 0,-1 27 16,1-26-16,-1-1 0,-26 54 31,-26-27-15,-1 26-16,1 1 15,-1-27-15,1 26 0,26 1 16,-26-1-16,26 1 16,26-27-16,-26 26 15,26 0-15,1-26 0,-1 27 16,27-1-16,-26-26 15,-1 27-15,1-1 0,-1-26 16,1 27-16</inkml:trace>
  <inkml:trace contextRef="#ctx0" brushRef="#br0" timeOffset="9768">14843 9181 0,'0'-26'0,"0"0"16,27 26-1,-27-27-15,26 27 16,-26-26-16,27 26 16,-1 0-16,1-27 0,-1 27 15,0 0-15,1 0 0,-1-26 16,1 26-16,-1 0 16,1-27-16,-27 1 15,-27-1 1,1 1-16,-1-1 0,-26 27 15,27-26-15,-27 0 0,27 26 16,-1-27-16,1 27 16,-1 27-16,1-27 0,26 26 15,0 0-15,0 27 16,0-26-16,26 26 0,-26 0 16,27-27-16,-1 27 0,1-27 15,-1 1-15,27-1 16,-27-26-16,27 0 0,0 0 15,-26 0-15,26-26 16,0 26-16,0-27 0,-27-25 16,27 25-16,-27 1 0,27-27 15,-26 26-15,-27-26 16,26 27-16,-26-27 0,0 27 16,0-1-16,0 1 15,0-1-15,0 54 16,0 26-1,27-27-15,-1 27 16,1 0-16,-1 26 0,1-26 16,-1 26-16,-26-26 15,0 0-15,-53-26 0,0 26 16,-53-53-16,0 0 0</inkml:trace>
  <inkml:trace contextRef="#ctx0" brushRef="#br0" timeOffset="12382">9922 4366 0,'26'-26'0,"1"-1"16,-27 1 0,0-1-16,0 1 15,-27 26-15,1 0 0,0 26 16,-27 1-16,0-1 16,0 27-16,26 0 0,-26 0 15,1 26-15,25 1 0,1-1 16,-1 27-16,27-27 15,0 27-15,27 0 0,-1 0 16,1 0-16,-1-1 16,0 1-16,27 0 0,0 26 15,0-26-15,0 0 16,0 0-16,-27 0 0,1 0 16,-1-1-16,-26 1 0,-26 0 15,-1 0-15,-25-27 16,-1 27-16,-27 0 0,-26 0 15,-26-27-15,26 27 16,-26-27-16,0 27 0,-1-26 16,28-1-16,-1 0 0,0 1 15,27-27-15,26 0 16,26-1-16,1 1 0,26-26 16,0-1-16,26 1 0,1-1 15,26 1-15,-1-1 16,1 1-16,0-1 0,27 0 15,-27 1-15,0 26 16,-1 0-16,-25 0 0,26 0 16,0 26-16,-27-26 0,1 26 15,26 27-15,-27-27 16,-26 27-16,26-26 0,-26 25 16,0-25-16,-26 26 15,26-27-15,-53 27 0,27-27 16,-1-26-16,1 27 0,-27-28 15,53 1-15,0 0 16,0 0-16,0-26 0,53-1 16,0-26-16,26 0 15,0 0-15,27-26 0,-26-1 16</inkml:trace>
  <inkml:trace contextRef="#ctx0" brushRef="#br0" timeOffset="40097">291 6642 0,'-26'0'0,"-1"0"16,1-27-16,-1 27 0,-26 0 15,27 0-15,0-26 16,-1 26-16,1 0 0,-1 0 15,27-27-15,27 27 16,-1 0-16,27-26 16,26 26-16,27-27 0,26 1 15,1 26-15,52-27 16,0 1-16,0-1 0,1 1 16,-1-1-16,-26 1 15,-1 0-15,-52-1 0,0 27 16,-27-26-16,-52 26 15,-1 0-15,-26-27 16,-53 27-16,27 0 0</inkml:trace>
  <inkml:trace contextRef="#ctx0" brushRef="#br0" timeOffset="40360">1985 5980 0,'0'-26'0,"0"-1"16,0 1-16,0 52 47,26 27-47,-26-27 16,26 27-16,1 0 0,-1 0 15,1 0-15,-1 0 0,1 0 16,-1 0-16,-26 0 15,27 0-15,-27-27 0,0 1 16,0-1-16,0 1 16,-27-27-16</inkml:trace>
  <inkml:trace contextRef="#ctx0" brushRef="#br0" timeOffset="40739">2170 6245 0,'-27'-27'0,"1"27"16,52 0 15,1 0-31,26 0 16,0-26-16,-1 26 0,1 0 15,0-27-15,27 1 16,-27 26-16,-27-27 0,27 1 15,-53-1-15,0 1 16,0-1-16,-26 1 16,-1-27-16,1 27 0,-1-1 15,1 1-15,-1-1 16,1 1-16,26 52 16,0 1-1,0 26-15,26 26 16,-26-26-16,27 0 0,-1 26 15,-26-26-15,27 27 16,-27-28-16,26 1 0,-26-26 16,27-1-16,-27 1 15</inkml:trace>
  <inkml:trace contextRef="#ctx0" brushRef="#br0" timeOffset="41200">3069 5954 0,'0'26'31,"-26"-26"-31,26 26 0,0 1 16,0 26-16,0-27 15,26 1-15,-26 26 0,27 0 16,-1-27-16,-26 27 15,27-27-15,-1 1 0,-26-1 16,27 1-16,-27-1 0,-27-26 31,27-26-31,-26-1 0,-27 1 16,26-1-16,-26-25 16,27-1-16,-27 0 0,27-27 15,-1 1-15,1 0 0,26 26 16,0-27-16,26 1 15,1 26-15,25 0 0,1 27 16,0-1-16,0 27 16,27 0-16,-27 27 0,26 26 15,-26-27-15,0 27 0,-27 26 16,1-26-16,-1 27 16,-26-28-16,-53 28 0,27-27 15,-27 0-15,0 0 16,0-27-16,0 1 0,0-1 15,27 0-15</inkml:trace>
  <inkml:trace contextRef="#ctx0" brushRef="#br0" timeOffset="41735">3969 5689 0,'-27'0'15,"1"0"-15,0 26 16,-1 1-16,27-1 0,-26 1 16,26 26-16,0-27 0,0 27 15,0 0-15,26 0 16,1 0-16,-1 0 0,0 0 16,1-27-16,-1 27 0,1-26 15,-1-27-15,-26 26 16,0-52-1,0-1-15,-26 1 16,-1-27-16,1 0 0,-1-27 16,1 27-16,0-26 0,26-27 15,0 27-15,26 0 16,0-1-16,1 27 0,26 0 16,0 27-16,0-1 15,0 27-15,-1 0 0,1 0 16,-26 27-16,26-1 15,-53 27-15,26 0 0,-26 0 16,-26-26-16,-1 25 0,-26 1 16,0-26-16,1 26 15,-1-27-15,0 1 0,0-1 16,26-26-16,27 27 0,27-1 16,26 0-1,0 1-15,0-1 0,26 1 16,0-1-16,-26 27 0,27-26 15,-27 26-15,-1-27 16,-25 1-16,-1-1 0,1 0 16,-27 1-16</inkml:trace>
  <inkml:trace contextRef="#ctx0" brushRef="#br0" timeOffset="42130">4868 5477 0,'0'-26'0,"0"-1"0,27 27 16,-27-26-16,26 26 0,27 0 15,-26 26-15,26 1 16,26 26-16,-26 0 0,26 0 15,-26 0-15,27 26 16,-27 0-16,26-26 0,-26 0 16,-27 0-16,1-27 0,-1 1 15,-26-1-15</inkml:trace>
  <inkml:trace contextRef="#ctx0" brushRef="#br0" timeOffset="42322">5424 5371 0,'-26'-26'0,"26"0"16,0-1-16,-27 27 0,27 53 15,-26-27-15,-1 54 16,1-1-16,-1 1 0,1-1 16,-27 27-16,27 0 15,-27-27-15,26 0 0,-26 1 16,27-27-16,26 0 0,0-27 15</inkml:trace>
  <inkml:trace contextRef="#ctx0" brushRef="#br0" timeOffset="42756">5636 4789 0,'-53'-79'0,"-27"0"15,-52 26-15,-27 26 0,1 27 16,-54 0-16,-26 27 0,-53 26 16,26 26-16,-26 27 15,-26 0-15,26 0 0,26 52 16,1-25-16,52 25 16,27 28-16,26-28 0,53 1 15,27 0-15,52 0 0,27-27 16,53 0-16,27 0 15,25-26-15,54-26 0,0-1 16,53 0-16,26-52 16,26-1-16,1-26 0,52-26 15,-26-27-15,27 0 0,-1-53 16,1-26-16,-27-27 16,-27 0-16,1-52 0,-53-1 15,-54-26-15,-25 0 16,-27 0-16,-80 26 0,-79 27 15,-26 0-15,-80 52 0,-53 27 16,-52 27-16,-54 53 16,-52-1-16,-1 54 0,-25-1 15,25 53-15,1 1 16</inkml:trace>
  <inkml:trace contextRef="#ctx0" brushRef="#br0" timeOffset="44333">873 7409 0,'-26'-27'15,"-1"-26"-15,1 27 0,26 0 16,-27-27-16,27 26 15,27 1-15,-1 26 0,1 0 16,52-27-16,1 27 16,-1 0-16,53 27 0,1-1 15,25 1-15,1 26 0,26-1 16,0 1-16,-26 53 16,0-26-16,-27 25 0,1 1 15,-54 26-15,0-26 16,-26 27-16,-53-28 0,0 28 15,0-1-15,-26 0 0,-27-26 16,26 26-16,-26 1 16,1-1-16,25 0 0,-26 1 15,0-28-15,0 1 0,0 0 16,0-27-16,1 1 16,-28-27-16,1 0 0,-1-27 15,28 1-15,-1-1 16,0-26-16,0 0 0,26-26 15,27-1-15,0 1 16</inkml:trace>
  <inkml:trace contextRef="#ctx0" brushRef="#br0" timeOffset="44620">3493 8996 0,'-53'-26'0,"0"-1"15,26 1-15,1-1 16,-1 27-16,27-26 0,53 26 16,0 0-1,0-26-15,53 26 0,0 0 16,26-27-16,0 27 15,1 0-15,-1 0 0,-26-26 16,-27 26-16,1 0 0,-54 0 16,1-27-16,-54 27 15,1 0-15</inkml:trace>
  <inkml:trace contextRef="#ctx0" brushRef="#br0" timeOffset="44789">3757 8758 0,'-26'0'16,"-1"0"-16,27 27 15,0-1-15,27 1 16,-1 25-16,-26 1 0,27 0 16,-27 27-16,26-27 15,-26 26-15,0 27 0,0-27 16,0 1-16,-26-1 16,26-26-16,0 0 0,0 0 15</inkml:trace>
  <inkml:trace contextRef="#ctx0" brushRef="#br0" timeOffset="45142">4445 9261 0,'0'-27'16,"0"1"-16,-26-1 0,-1 27 15,1 0-15,-27 27 16,26-1-16,1 1 0,-27 26 15,27 0-15,-1 0 0,27 0 16,0-1-16,0 1 16,27-26-16,-1 26 0,0-27 15,27 27-15,-26-53 0,26 27 16,0-27-16,0 0 16,0 0-16,-1-27 0,-25 1 15,26-27-15,-53 0 16,26 0-16,-26 0 0,0 0 15,-26 0-15,-1 0 0,1 0 16,-1 27-16,-25 26 16,25 0-16,1 0 0,-1 0 15,1 26 1,26 1-16,26-27 0</inkml:trace>
  <inkml:trace contextRef="#ctx0" brushRef="#br0" timeOffset="45628">5001 9367 0,'26'0'0,"27"-27"0,-26 1 16,-27-1-16,26 1 15,-26-1-15,0 1 0,0-1 16,-26 1-16,-1 0 0,1 26 16,-1 0-16,-26 0 15,27 26-15,-27 0 0,26 1 16,1 26-16,0-27 15,-1 27-15,27-26 0,27 26 16,-1-27-16,0 1 0,1-1 16,26 0-16,0-26 15,0 0-15,-27 0 0,27-26 16,-26 26-16,25-26 0,-25-1 16,-27 1-16,26-1 15,-26 1-15,-26 26 16,-1 26-1,27 1-15,-26 26 0,26 26 16,0 0-16,0 1 16,0 25-16,26 1 0,1 0 15,-1-26-15,1-1 0,-1 0 16,-26 1-16,0-27 16,-26-27-16,-1 0 0,-26-26 15,-26 0-15,26-26 0,-26 0 16,-1-27-16,1 0 15,26-27-15,0 1 0,27-27 16,26 27-16,0-1 16,26 1-16,27 0 0,0 26 15,0-27-15,26 54 16</inkml:trace>
  <inkml:trace contextRef="#ctx0" brushRef="#br0" timeOffset="46007">5530 9367 0,'-27'0'16,"1"0"0,0 0-16,26 26 15,26 1 1,0-27 0,27 0-16,0 26 0,0-26 15,0 0-15,27 0 16,-28 0-16,1 0 0,0-26 15,-26 26-15,-1-27 16,-26 1-16,0-1 0,0 1 16,-26-1-16,-27 1 0,0-27 15,0 26-15,0 1 16,0 0-16,0-1 0,27 1 16,-27 26-16,26 0 0,27 26 15,0 1-15,0-1 16,0 27-16,27 0 0,-27 0 15,26 0-15,27 0 16,-26 0-16,-1-1 0,27-25 16,-26 26-16,25-53 15,1 26-15,0-26 0,0 0 16</inkml:trace>
  <inkml:trace contextRef="#ctx0" brushRef="#br0" timeOffset="46193">6403 9023 0,'0'-80'0,"0"27"16,0 1-16,0-1 0,-26 26 16,-1 54-1,27 26-15,0-1 16,0 28-16,0-1 0,0 1 16,0-1-16,27 27 15,-1-27-15,1 1 0,-27-1 16,26-26-16,0-27 15</inkml:trace>
  <inkml:trace contextRef="#ctx0" brushRef="#br0" timeOffset="46840">6244 9208 0,'0'-53'0,"0"0"0,0 27 15,0-1-15,0 1 16,27-1-16,-1 27 0,27-26 15,-26 26-15,26 0 0,-27 0 16,27 0-16,-27 0 16,27-27-16,-26 27 0,-1 0 15,1 0-15,-1 0 16,1 0 0,-27 27-16,0-1 15,0 27 1,0-26-16,26 26 0,-26 26 15,0-26-15,0 0 0,0 26 16,26-26-16,-26 0 16,27-27-16,-27 27 0,0-26 15,0-1-15,26-26 16,1-26 0,-27-1-16,0 1 0,26-1 15,1-25-15,-1-1 16,1 0-16,-1 0 0,1 0 15,-1 26-15,1-26 0,-1 53 16,0-26-16,1 52 16,-27 1-16,26-1 15,-26 1-15,27-1 16,-1 1-16,1 26 0,-1-27 16,1 1-16,26-1 0,-27 1 15,27-27-15,0 0 16,-27 0-16,1 0 0,26-27 15,-27 1-15,-26-1 16,0 1-16,0-27 0,0 0 16,-26 0-16,-1 26 15,1-25-15,-1 25 0,1 1 16,-1-1-16,1 27 0,-1 27 16,1-1-16,0 1 15,26-1-15,-27 27 0,27 0 16,0 0-16,27 0 0,-1 0 15,0 0-15,1-27 16,-1 0-16</inkml:trace>
  <inkml:trace contextRef="#ctx0" brushRef="#br0" timeOffset="47152">7805 9155 0,'-26'-53'0,"26"0"16,0 27-16,0-1 15,0 1-15,26 26 16,1 26-16,-27 1 0,26 26 16,1 0-16,-1-1 15,1 1-15,-27 27 0,0-27 16,0-27-16,0 27 16,0-26-16,-27-1 0,1-26 15,-1 0-15,1 0 0,26-26 16,-27-1-16,27-26 15,0 0-15,27 0 0,-1 0 16,27-26-16,0 26 16,26 0-16,-26 0 0,27 27 15,-27-1-15,0 27 0,-27 27 16,1-1-16,-27 27 16,0 0-16</inkml:trace>
  <inkml:trace contextRef="#ctx0" brushRef="#br0" timeOffset="49845">15108 6641 0,'26'27'125,"1"-27"-125,-1 26 0,1-26 15,26 27-15,0 26 0,-1-27 16,-25 1-16,26 26 16,26 26-16,-26-26 15,-26 0-15,-27-27 16,26 1-16,-26-1 0,-26 1 15,-1-27 1,1 0-16,-1-27 0</inkml:trace>
  <inkml:trace contextRef="#ctx0" brushRef="#br0" timeOffset="50145">15425 6641 0,'0'27'16,"0"-1"0,0 1 15,0-1-15,-26 1-16,-1-27 15,27 26-15,-26 1 0,-27 26 16,27-27-16,-1 1 0,1-1 15,-27 0-15,26 1 16,27-1-16,-26-26 0,-1 27 16,27-1-16,27-52 47</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8T06:32:37.406"/>
    </inkml:context>
    <inkml:brush xml:id="br0">
      <inkml:brushProperty name="width" value="0.05" units="cm"/>
      <inkml:brushProperty name="height" value="0.05" units="cm"/>
      <inkml:brushProperty name="color" value="#ED1C24"/>
      <inkml:brushProperty name="fitToCurve" value="1"/>
    </inkml:brush>
  </inkml:definitions>
  <inkml:trace contextRef="#ctx0" brushRef="#br0">7042 5666 0,'0'26'16,"26"-26"-1,1 0 1,-1 0-16,27 0 0,0 0 15,0 0-15,0 0 0,26 0 16,27 0-16,-27 0 16,1 0-16,-1 0 0,1 0 15,-1 0-15,0 0 16,-26 0-16,-26 0 0,-1 0 16,1 0-16</inkml:trace>
  <inkml:trace contextRef="#ctx0" brushRef="#br0" timeOffset="321">6909 6089 0,'0'27'16,"27"-27"-16,-1 0 16,1 0-1,-1 0-15,1 0 0,26 26 16,0-26-16,-1 0 0,28 0 16,-1 0-16,1 0 15,-1 0-15,0 0 0,-26 0 16,27 0-16,-1 0 15,-26 0-15,-27 0 0,27 0 16,-26 0-16,-54 0 31</inkml:trace>
  <inkml:trace contextRef="#ctx0" brushRef="#br0" timeOffset="602">6936 6539 0,'0'27'16,"26"-27"0,27 0-1,-26 0-15,26 0 16,0 0-16,26 0 15,0 0-15,1 0 0,-1 0 16,27 0-16,-27 0 16,27 0-16,-53 0 0,26 26 15,-26-26-15,-26 0 0,-1 0 16</inkml:trace>
  <inkml:trace contextRef="#ctx0" brushRef="#br0" timeOffset="828">6883 7042 0,'-26'26'0,"26"1"16,52-27 15,1 0-31,0 0 0,0 0 15,27 0-15,25 0 16,-25 0-16,26 0 0,-1 0 16,-25 0-16,-27 0 0,0 0 15,0 0-15</inkml:trace>
  <inkml:trace contextRef="#ctx0" brushRef="#br0" timeOffset="-6789">1538 1935 0,'-26'27'16,"-1"-27"-16,27 26 0,27-26 31,-1-26-31,27 26 0,27-27 15,-27 27-15,52-26 16,-25 26-16,26-27 0,26 27 16,-26-26-16,0 26 0,-27 0 15,0 0-15,1 0 16</inkml:trace>
  <inkml:trace contextRef="#ctx0" brushRef="#br0" timeOffset="-6574">1724 2359 0,'0'26'16,"26"-26"0,1 0-16,25 0 15,1-26-15,27 26 0,-27 0 16,26-27-16,0 27 15,1 0-15,-1 0 0,-26 0 16,0 0-16,0 0 0</inkml:trace>
  <inkml:trace contextRef="#ctx0" brushRef="#br0" timeOffset="-7341">1750 1353 0,'0'27'0,"0"-54"16,0 1-16,27-27 0,-1 26 0,0-26 15,1 27-15,26-27 16,26 0-16,1 27 0,-1-27 16,53 26-16,-26-26 15,26 27-15,-26 0 0,0-1 16,0 27-16,-53-26 16,26 26-16,-52-27 0,-1 27 15,1 0-15</inkml:trace>
  <inkml:trace contextRef="#ctx0" brushRef="#br0" timeOffset="-7048">1777 1247 0,'52'0'32,"-25"0"-32,26-26 15,26 26-15,1 0 16,25-27-16,1 27 0,0-26 15,0 26-15,0 0 0,0 0 16,-1-26-16,-25 26 16,-27 0-16,0 0 0,-27 0 15,1 0-15</inkml:trace>
  <inkml:trace contextRef="#ctx0" brushRef="#br0" timeOffset="-6332">1644 2941 0,'-26'26'16,"-1"-26"-16,1 0 0,26 27 15,26-27 1,27 0 0,0 0-16,27 0 0,-1 0 15,27 0-15,26 0 16,0-27-16,1 27 0,-1 0 15,-26 0-15,0 0 16,-27 0-16</inkml:trace>
  <inkml:trace contextRef="#ctx0" brushRef="#br0" timeOffset="-5569">1644 3232 0,'0'26'15,"27"1"1,-1-27-16,27 26 15,26-26-15,1 27 16,-1-1-16,1 1 0,-1-27 16</inkml:trace>
  <inkml:trace contextRef="#ctx0" brushRef="#br0" timeOffset="-5317">1856 3523 0,'-27'0'16,"27"26"-16,0 1 31,27-1-31,-27 1 16,0-1-16,0 1 15,0 25-15,-27 1 0,27 0 16,0 0-16,0 0 15,0 0-15,0-26 0,0 25 16,0-25-16,27-1 16,-27 1-16</inkml:trace>
  <inkml:trace contextRef="#ctx0" brushRef="#br0" timeOffset="-4969">2412 3867 0,'0'-27'16,"-27"27"0,1 0-16,-1 0 0,1 0 15,-1 27-15,-26-27 0,27 26 16,26 1-16,-27-1 16,1 1-16,26-1 0,0 1 15,26-1-15,-26 0 0,27 1 16,-1-27-16,1 26 15,-1-26-15,1 0 0,-1 0 16,1 0 0,-1-26-16,-26-1 0,27 1 15,-27 0-15,0-1 16,0 1-16,-27-1 0,1 1 16,-1-1-16,1 27 15,26-26-15,-27 26 16,27 26-1</inkml:trace>
  <inkml:trace contextRef="#ctx0" brushRef="#br0" timeOffset="-4581">2755 3946 0,'-26'0'0,"0"0"15,52 0 17,0 0-1,1 0 0,-1 27-31,1-27 16,-1 26-1,1-26-15,26 0 0,-27 0 16,27 0-16,-26 0 0,-1 0 16,0-26-16,1 26 15,-1 0-15,-52 0 31</inkml:trace>
  <inkml:trace contextRef="#ctx0" brushRef="#br0" timeOffset="-4304">3311 3576 0,'0'-27'0,"0"54"32,27-1-17,-27 1 1,0 26-16,26-1 0,-26-25 15,0 26-15,26 0 16,-26-27-16,0 27 0,0-26 16,0-1-16,0 1 0</inkml:trace>
  <inkml:trace contextRef="#ctx0" brushRef="#br0" timeOffset="-4131">3364 3311 0,'-26'0'15,"26"27"17</inkml:trace>
  <inkml:trace contextRef="#ctx0" brushRef="#br0" timeOffset="-3882">3761 3391 0,'-27'0'16,"1"26"-1,0 0-15,26 1 16,0-1-16,0 27 0,0 0 16,0 0-16,0 0 15,0 0-15,0 26 0,0-26 16,26 0-16,-26-26 0,0 26 16,0-27-16,0 0 15</inkml:trace>
  <inkml:trace contextRef="#ctx0" brushRef="#br0" timeOffset="-3552">3549 3867 0,'0'-27'15,"-26"27"-15,26-26 0,26 26 16,-26-27 0,27 27-16,-1 0 0,1 0 15,26 0-15,-1 0 0,1 0 16,0 0-16,0-26 15,27 26-15,-28-27 0,1 27 16,-26-26-16,-1 0 16,1-1-16,-1 1 0,-26-1 15,0 1-15,-26-1 0,26 1 16,-27-1-16,1 1 16,-1 26-16,1 0 0,-1 0 15,1 26-15,0 1 16,-1-1-16,1 27 0,26 0 15,-27 0-15,27 0 0,0 0 16,27 0-16,-1 0 16,1-27-16,-1 1 0,0-1 15</inkml:trace>
  <inkml:trace contextRef="#ctx0" brushRef="#br0" timeOffset="-3032">4369 3549 0,'-26'-26'0,"0"26"16,26 26-1,26 1 1,-26-1-16,0 1 0,26 26 16,-26-1-16,0-25 0,27 26 15,-27 0-15,0-27 16,0 1-16,0 26 0,0-27 15,-27 1 1,27-54 0,0 1-16,27-1 15,-27-26-15,26 0 0,1 0 16,-1 0-16,1 1 0,-1-1 16,1 0-16,-1 26 15,1 27-15,-1 0 0,0 0 16,1 27-1,-27-1-15,0 27 0,0-26 16,0 25-16,0-25 0,0 26 16,0-27-16,0 1 15,-27-1-15,54-26 32,-27-26-32,26 26 0,1-27 15,-1 1-15,1-27 0,-1 26 16,1 1-16,26 26 15,-27-26-15,1 26 0,-1 0 16,0 26-16,-26 0 0,27 1 16,-27 26-16,26-27 15,-26 1-15,0 26 0,0-27 16,27 1-16</inkml:trace>
  <inkml:trace contextRef="#ctx0" brushRef="#br0" timeOffset="-2737">5428 3602 0,'26'-53'0,"-26"27"0,0-1 15,27 1-15,-27-1 0,-27 27 16,1 0-16,-1 0 16,1 27-16,-1-27 0,1 26 15,-1 27-15,1-26 16,0-1-16,26 27 0,0-26 15,0 25-15,26-25 0,0-1 16,1 1-16,26-1 16,0 27-16,0-26 0,0-27 15,0 26-15,-27 1 16,0-1-16,1-26 0,-27 27 16,-27-27-16,-25 26 0,-28-26 15,1 0-15,-27 26 16,0-26-16</inkml:trace>
  <inkml:trace contextRef="#ctx0" brushRef="#br0" timeOffset="-1835">5110 4422 0,'0'-26'0,"0"-1"15,0 1 1,0 52 15,0 1-31,0-1 0,0 1 16,0-1-16,-26 1 0,26 26 16,0 0-16,-27 0 15,1-1-15,26 1 0,-27 0 16,27 0-16,0-26 0,0 26 15,0-27-15,0 0 16,53 1-16,-26-27 0,26 0 16,26 0-16,0 0 15,27 0-15,0 0 0,0 0 16,26 0-16,-26 0 16,26-27-16,-26 27 0,-26 0 15,-1 0-15,-26 0 0,-27 0 16,1 0-16,-54 0 15,1 0 1</inkml:trace>
  <inkml:trace contextRef="#ctx0" brushRef="#br0" timeOffset="-744">6962 4740 0,'-26'0'0,"-1"0"31,54 0-16,-1 0 1,27 26-16,0-26 16,27 0-16,25 0 0,1 0 15,0 0-15,26 0 16,1 0-16,-28 0 0,-25 0 16,-1-26-16,1 26 0,-54 0 15,1 0-15</inkml:trace>
  <inkml:trace contextRef="#ctx0" brushRef="#br0" timeOffset="-349">6989 5163 0,'26'0'15,"1"0"1,-1 0-1,1 27-15,-1-27 0,1 0 16,-1 0-16,27 0 0,0 0 16,26 0-16,1 0 15,-1 0-15,27 0 0,-27 0 16,1 0-16,-1 0 0,0 0 16,-26 0-16,-26 0 15,-1 0-15,1 0 0,-54 0 31,1 0-31</inkml:trace>
  <inkml:trace contextRef="#ctx0" brushRef="#br0" timeOffset="2078">3920 877 0,'0'-26'0,"26"-1"16,1 1-1,-1 26-15,0-27 0,1 27 16,26-26-16,0 26 0,0 0 16,-27 0-16,27 0 15,0 26-15,-27-26 0,1 27 16,-1-1-16,-26 1 15,27-1-15,-27 0 0,0 1 16,-27 26-16,27-27 0,-26 1 16,-1 26-16,-25-27 15,25 27-15,-26-27 0,0 27 16,0-26-16,27 26 0,-27 0 16,26-27-16,1 27 15,0 0-15,-1-27 0,27 27 16,0 0-16,0 0 15,0-26-15,27 26 0,-1-1 16,0-25-16,27 26 16,0-27-16,0 1 0,0-1 15,0 1-15,0-1 0,-27-26 16,27 27-16,-26-27 16,-1 26-16,-52 1 31,-1-27-31,-26 0 0,1 26 15,-1 0-15,0-26 0,0 27 16,0-1-16,26 1 16,1-1-16,-1 1 0,27-1 15,0 1-15,0-1 16,27 27-16,-1-26 0,1-1 16,-1 27-16,1-27 0,-1 27 15,1-26-15,-27 26 16,0-27-16,-27 1 0,1 25 15,-1-25-15,-26-1 0,0-26 16,1 27-16,-1-1 16,0-26-16,0 0 0,26 0 15,1-26-15</inkml:trace>
  <inkml:trace contextRef="#ctx0" brushRef="#br0" timeOffset="2553">4899 1882 0,'-27'-26'0,"1"26"15,26-26-15,-27 26 16,27 26-16,0 0 15,0 1-15,0 26 16,0-27-16,27 27 0,-27 0 16,0 0-16,0 0 15,0 0-15,-27 0 0,27-27 16,-26 27-16,26-26 0,0-1 16,-27 0-16,54-26 31,-1-26-16,1 0-15,-1-27 0,1 26 16,-1-26-16,1 27 0,-1-27 16,0 26-16,1 1 15,-27 0-15,26 26 0,1 26 16,-27 0 0,26 1-1,-26-1-15,0 27 0,27-26 0,-27 26 16,26-27-16,-26 1 15,0-1-15,27 0 0,-27 1 16,26-27 0</inkml:trace>
  <inkml:trace contextRef="#ctx0" brushRef="#br0" timeOffset="2996">5666 2148 0,'0'-26'0,"-27"-1"16,1 27-16,26-26 15,-26 26-15,-1-27 16,1 27-16,-1 0 0,1 0 16,-1 27-16,1-27 15,26 26-15,-27 1 16,27-1-16,0 0 0,0 1 15,0 26-15,0-27 16,0 1-16,27-1 0,-1 1 16,1-27-16,-1 26 0,1-26 15,-1 0-15,1 0 16,-1-26-16,0 26 0,1-53 16,-27 26-16,26 1 0,-26-27 15,0 0-15,0 0 16,0 0-16,0 0 0,0 0 15,0 0-15,0 27 16,0-1-16,0 54 16,0 26-1,0-27-15,0 27 0,0 0 16,0 0-16,27 0 0,-27 0 16,0 0-16,26-27 15,-26 27-15</inkml:trace>
  <inkml:trace contextRef="#ctx0" brushRef="#br0" timeOffset="3322">5930 1909 0,'0'-27'16,"27"1"-16,-1 52 15,-26 1 1,27-1-16,-27 27 15,26-26-15,-26 26 0,27 0 16,-27-1-16,0 1 0,0-26 16,0 26-16,0-27 15,-27 1-15,1-27 16,26-27 0,0 1-16,0-27 0,0 26 15,0-52-15,26 26 16,27 0-16,0 0 0,-26 0 15,52 27-15,-26-1 0,0 1 16,0 26-16,0 0 16,-27 26-16,1 1 0,-27-1 15</inkml:trace>
  <inkml:trace contextRef="#ctx0" brushRef="#br0" timeOffset="4700">8973 4555 0,'0'-27'32,"27"27"93,-1 0-125,1 0 15,26 0-15,-27 0 16,27 0-16,0 0 0,0 0 16,0 27-16,-27-27 0,1 26 15,-1 1-15,0-1 16,-26 1-16,-26-1 0,0 0 15,-1 27-15,-26-26 0,-26 26 16,26 0 0,-26 0-16,-1-1 0,1-25 0,26 52 15,-27-26-15,54 0 16,-27 0-16,27 0 0,-1 0 16,27 26-16,0-26 15,0 0-15,27-26 0,-1 25 16,27-25-16,0 26 0,0-27 15,26 1-15,-26-27 16,27 26-16,-28-26 0,28 27 16,-27-27-16,0 0 0,0 26 15,-27-26-15,-26 27 16,-26-1 0,-1-26-16,-26 27 15,27 25-15,-54-25 0,27-1 16,1 27-16,-1 0 15,0-26-15,26 26 0,1 0 16,-1-1-16,27 1 16,0 0-16,0 0 0,0 0 15,0 0-15,27 0 0,-1 0 16,-26 0-16,27 0 0,-27 0 16,26-1-16,-26-25 15,0 26-15,-26-27 0,-1 27 16,-26-26-16,27-1 15,-27 27-15,-26-26 0,26-1 16,0-26-16,-27 26 0,27-26 16,27 0-16,-27 0 15,53-52-15</inkml:trace>
  <inkml:trace contextRef="#ctx0" brushRef="#br0" timeOffset="5005">10058 5772 0,'0'-27'0,"-26"27"16,-1 0-1,27 27-15,0-1 16,0 1 0,0-1-16,27 1 0,-27 26 15,0-27-15,26 27 16,0-27-16,-26 27 0,0-26 16,27-1-16,-27 1 0</inkml:trace>
  <inkml:trace contextRef="#ctx0" brushRef="#br0" timeOffset="5169">10137 5322 0,'-26'0'15,"-1"0"1,27 26-1,0 1 1</inkml:trace>
  <inkml:trace contextRef="#ctx0" brushRef="#br0" timeOffset="5390">10349 5428 0,'0'26'0,"0"1"47,0-1-47,26 1 0,-26 26 16,0-1-16,27 1 0,-27 0 16,0 27-16,0-27 15,0 26-15,0-26 0,0 0 16,0 0-16</inkml:trace>
  <inkml:trace contextRef="#ctx0" brushRef="#br0" timeOffset="5733">10243 5904 0,'-26'0'15,"52"0"1,1 0-1,26 0-15,-27 0 0,27 0 16,0 0-16,0 0 16,0-26-16,26 26 0,-26 0 15,-27-27-15,27 27 16,-26-26-16,-1-1 16,-26 1-16,0-1 0,-26 1 15,-1 26-15,27-27 16,-26 27-16,-1 0 0,1 0 15,26 27-15,-26-1 16,26 27-16,0-26 16,0 26-16,0 0 0,0-27 15,0 27-15,26-27 0,0 1 16,-26-1-16,27 1 16,-1-27-16</inkml:trace>
  <inkml:trace contextRef="#ctx0" brushRef="#br0" timeOffset="6267">11010 5931 0,'0'-27'0,"0"1"16,27-1-16,-27 1 0,26-1 15,-26 1-15,27 26 32,-27 26-17,0 1-15,0-1 0,0 1 16,0-1-16,0 1 0,0 25 15,0-25-15,0-1 16,0 1-16,0-1 0,26-26 31,-26-26-15,27-1-16,-27 1 0,26-1 16,1 1-16,-1 0 15,1-1-15,-1 1 0,1-1 16,-1 1-16,0 26 15,1 26-15,-27 1 16,0-1-16,0 1 16,0-1-16,0 0 15,0 1-15,0-1 16,26-26 0,1-26-1,-1-1-15,-26 1 16,27 0-16,-1-1 15,1 1-15,-27-1 0,26 27 16,-26-26-16,27 26 0,-27 26 16,26 1-1,-26 26-15,0-27 0,26 27 16,-26-27-16,27 27 16,-27-26-16,26-1 0,-26 1 15,27-1-15,-1-26 16,-26-26-16</inkml:trace>
  <inkml:trace contextRef="#ctx0" brushRef="#br0" timeOffset="7024">12148 5745 0,'0'-26'15,"27"-1"-15,-27 1 16,26-1-16,-26 1 16,-26 0-1,-1 26 1,1 26-16,-27-26 16,26 26-16,-26 1 0,27-1 15,0 1-15,-27-1 0,53 1 16,-27-1-16,27 1 15,0 26-15,27-27 0,-1 1 16,27-1-16,0 0 0,0 1 16,0-1-16,0-26 15,0 27-15,-27-27 0,0 26 16,-26 1 0,-26-27-16,0 0 15,-27 0-15,26 0 0,-26 0 16,0-27-16,27 27 15</inkml:trace>
  <inkml:trace contextRef="#ctx0" brushRef="#br0" timeOffset="7181">12148 5772 0,'27'-27'0,"-27"1"16,26 26-16,-52 26 15,-1 1 1,1-1-16,-27 1 0,0 26 15,26 0-15,-52-1 0,26 28 16,0-1-16,-26-26 16</inkml:trace>
  <inkml:trace contextRef="#ctx0" brushRef="#br0" timeOffset="9110">1750 110 0,'0'-27'15,"27"27"-15,-27-26 16,-27-1 0,1 27-1,-1-26-15,1 26 0,-1 0 16,-26 0-16,0 0 15,-26 26-15,0-26 0,-27 27 16,0-1-16,0 1 16,0-1-16,27 1 0,-27-1 15,27 1-15,26 25 0,0-25 16,0 26-16,53 0 16,0 0-16,0 26 0,0-26 15,26 26-15,1 1 16,-27-27-16,26 26 0,-26 0 15,27 1-15,-27 26 0,0-1 16,-27 1-16,1 0 16,26 26-16,-27 1 0,1-1 15,0 0-15,26 27 16,0-27-16,-27 27 0,27-27 16,0 27-16,0-27 0,-26 27 15,26-27-15,0 27 16,0 0-16,-27-27 0,27 27 15,-26 0-15,-1-27 0,27 27 16,-26-27-16,-1 27 16,1-27-16,26 0 0,-27 1 15,27 25-15,0-25 16,0-1-16,0 0 0,0-26 16,-26 26-16,26-26 0,0 0 15,0 0-15,-26-27 16,26 1-16,0 25 0,-27-25 15,27-1-15,-26-26 16,26 27-16,-27-1 0,1 0 16,-1 1-16,1-1 15,26-26-15,-27 26 0,27 1 16,-26-27-16,26 0 0,0-27 16,26 27-16,1-27 15,-1 1-15,1-27 0,-1 26 16,27 1-16,0-27 15,0 26-15,26 1 0,-26-27 16,27 26-16,25-26 0,1 27 16,-26-27-16,52 0 15,-26 0-15,-27-27 0,27 27 16,-27-26-16,-26-1 0,0 27 16,-26-26-16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07:09:48.487"/>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10161 15999 0,'0'26'0,"-26"0"15</inkml:trace>
  <inkml:trace contextRef="#ctx0" brushRef="#br0" timeOffset="-1499">7124 16025 0,'0'26'16,"-26"-26"-16,26 26 16,0 1-16,0 25 0,0-26 15,0 27-15,-27 25 16,27-25-16,0-1 0,0 26 15,-26-25-15,26-1 16,0 1-16,0-27 0,0 0 16,0 0-16,0-52 31,0 0-31,26 0 0,-26-27 16,27-25-16,-27 25 15,26-51-15,-26 25 0,26-26 16,0-104-1,0 130-15,1 1 0,-1-1 16,0 27-16,26 26 0,-26-1 16,27 27-16,-1 27 15,-26 25-15,27 0 0,-1 27 16,0-1-16,-25 27 0,-1-26 16,26-1-16,-26 27 15,-26-53-15,27 27 0,-27-27 16,0 1-16,0-1 0</inkml:trace>
  <inkml:trace contextRef="#ctx0" brushRef="#br0" timeOffset="-1121">7333 16313 0,'-26'-26'16,"0"-26"-16,0 25 0,0 1 15,26 0 1,26 26-16,0 0 15,0-26-15,26 26 0,1-26 16,25 26-16,1-27 0,-1 27 16,27 0-16,-26 0 15,-1 0-15,1 27 0,-27-1 16,1 0-16,-1 0 16,-26 0-16,-26 1 15,0-1-15,0 0 0,-26 0 0,0 0 16,0 1-16,-1-1 15,-25-26-15,26 26 0,0-26 16,0 0-16,-1-26 16,27 0-16,0-1 15,0 1-15,27 0 0,-1-26 16,0-1-16,26 27 16,1-26-16,-1 25 0,0 1 15,1 0-15,-1 26 0,-26-26 16,27 26-16,-27 0 15</inkml:trace>
  <inkml:trace contextRef="#ctx0" brushRef="#br0" timeOffset="-624">8904 16104 0,'27'0'0,"-1"-27"16,-26 1-1,-26 0 1,26 0-16,-27 26 0,1-26 16,0 26-16,-26 0 15,25 0-15,1 0 0,-26 0 16,26 26-16,0 0 0,-1 0 16,1 27-16,26-27 15,-26 26-15,26-26 0,0 27 16,26-27-16,-26 0 0,26 0 15,1 1-15,-1-1 16,26-26-16,-26 0 0,27 0 16,-27 0-1,26 0-15,-26 0 0,27-26 16,-27-1-16,0 1 0,0 0 16,-26-26-16,27 25 0,-27-25 15,0-27-15,0 27 16,26 0-16,-26-1 0,0 1 0,0 0 15,0 25-15,0 1 16,26 26-16,0 26 16,0 1-16,-26-1 15,26 26-15,1 1 0,-1-1 16,-26 0-16,26 1 0,-26-1 16,26 0-16,-26 1 15,0-27-15,0 0 0,26 0 16</inkml:trace>
  <inkml:trace contextRef="#ctx0" brushRef="#br0" timeOffset="-427">9376 16104 0,'26'-27'16,"0"1"0,0 26-16,0 0 15,1 26 1,-1 1-1,-26-1-15,26 0 0,0 0 16,-26 0 0,0 1-16,0-1 0,26 0 15,-26 0-15</inkml:trace>
  <inkml:trace contextRef="#ctx0" brushRef="#br0" timeOffset="-9299">6050 13066 0,'0'-26'0,"0"0"15,26 26-15,-26-26 0,0-1 16,0 54 15,0 51-15,0-25-16,0-1 15,-26 79-15,26-26 16,-26 25 0,26-103-1,0-1-15,0 0 0,0 0 16,0 0-16,0-52 31,0 0-31,0 0 0,0-27 16,26 27-16,-26-26 0,26-27 15,1 1-15,-1-1 0,0 1 16,0-1-16,26 1 16,1-1-16,-1 0 0,1 27 15,-1 0-15,0 26 16,1-1-16,-27 27 0,26 0 16,-26 27-16,27-1 0,-27 26 15,0 0-15,0 1 16,1 25-16,-1 1 0,0 0 15,0-1-15,0 1 0,0-1 16,-26 1-16,27-27 16,-27 27-16,0-53 0,0 26 15,0-26-15</inkml:trace>
  <inkml:trace contextRef="#ctx0" brushRef="#br0" timeOffset="-9132">6600 13302 0,'-52'-26'0,"26"-1"16,-27 27-16,27-26 0,0 26 16,0 0-16,-1 0 0,54 0 31,-1 0-31,0 0 0,26 0 16,1 0-16,-1 0 15,27 0-15,-1 0 0,-25 0 16</inkml:trace>
  <inkml:trace contextRef="#ctx0" brushRef="#br0" timeOffset="-8668">7543 13302 0,'26'0'16,"-26"-26"-16,26 26 15,-26-27-15,0 1 0,0 0 16,-26 0-16,0 0 15,0 26-15,-1-26 0,1 26 16,0 0-16,0 0 0,-27 0 16,1 0-16,26 26 15,-26 0-15,-1 0 0,27 26 16,0 1-16,0-27 0,-1 26 16,27 1-16,0-27 15,0 26-15,27-26 0,-1 1 16,0-1-16,26-26 15,1 0-15,-27 0 0,26 0 16,1-26-16,-27-1 0,26-25 16,-26 26-16,1-26 15,-1-1-15,0 1 0,-26-27 16,26 1-16,-26 25 16,0-25-16,0 25 0,0 1 15,0 0-15,0 25 0,26 1 16,-26 52-1,0 1-15,0 25 0,0-26 16,26 27-16,-26 25 16,0-25-16,0-1 0,27 0 15,-27 1-15,0-1 16,26 0-16,-26 1 0,0-1 16</inkml:trace>
  <inkml:trace contextRef="#ctx0" brushRef="#br0" timeOffset="-8010">7962 13223 0,'-26'-26'0,"26"0"16,-27-26-1,27 25-15,0 1 0,0 0 16,27 26-1,-1 26 1,-26 0-16,0 1 0,26-1 16,-26 26-16,26 0 15,-26 1-15,0-27 0,0 26 16,0 1-16,0-27 0,0 0 16,0 0-16,0-52 31,0 0-31,0-26 15,0-1-15,26 27 16,-26-53-16,26 27 0,1 0 16,-1-1-16,0 27 0,0-26 15,0 26-15,1 26 16,-1 0-16,0 0 16,-26 26-16,26 26 15,-26-26-15,26 1 0,-26-1 16,0 26-16,0-26 0,0 0 15,0 1 1,0-1-16,0-52 31,0-1-31,26 27 16,1-26-16,-27 0 0,26 0 16,0 0-16,26 0 15,-25-1-15,-1 1 0,0 26 16,0 0-1,0 26-15,-26 1 0,27-1 16,-27 0-16,0 0 0,0 0 16,0 0-16,26 1 15,-26-1-15,0 0 0,0 0 16,26-26-16,0 0 16,0 0-16,0 0 15,1-26-15,-1 0 0,-26 0 16</inkml:trace>
  <inkml:trace contextRef="#ctx0" brushRef="#br0" timeOffset="-7818">8904 13092 0,'0'-26'0,"0"-26"0,0-1 16,0 27-16,0 0 15,0 0-15,0 0 0,27 26 16,-27 26 0,0 0-16,26 26 15,-26-25-15,0 25 16,0-26-16,0 27 0,26-27 15,-26 26-15,0-26 0,0 27 16,0-27-16,0 0 16,0 0-16,26-26 15</inkml:trace>
  <inkml:trace contextRef="#ctx0" brushRef="#br0" timeOffset="-7653">8852 12569 0,'0'-27'0,"0"1"16,-26 0-16,26 0 0,-26 26 15,26 26 1,0 0 0,-27 0-1</inkml:trace>
  <inkml:trace contextRef="#ctx0" brushRef="#br0" timeOffset="-7192">9009 12857 0,'26'0'16,"-26"-27"-1,27 27-15,-1 0 16,0 0-16,26 53 15,-26-27 1,1 53-16,-1 25 16,-26-51-16,0-27 15,0 26-15,0-26 0,-26 27 16,-1-53 0,27 26-16,-26-26 15,26-26-15,0 0 16,0-1-16,26 1 15,-26-26-15,27 0 0,-1-1 16,0 1-16,26-1 0,-25 1 16,25 26-16,-26 0 15,26-1-15,-25 27 16,25 0-16,-26 27 0,0-1 16,1 0-16,-1 26 0,-26-25 15,26 25-15,0 0 16,-26 1-16,26-27 0,-26 26 15,27-26-15,-27 1 0,26-27 16,-26 26-16,26-26 16,0 0-16,0-26 15</inkml:trace>
  <inkml:trace contextRef="#ctx0" brushRef="#br0" timeOffset="-5232">5841 14297 0,'-27'0'0,"1"0"16,52 0 15,1-26-31,-1 26 0,52 0 16,-25-27-16,52 27 0,-1-26 16,1 0-16,0 26 15,26 0-15,-53-26 0,1 26 16,-1-26-16,-25 26 0,-27 0 15</inkml:trace>
  <inkml:trace contextRef="#ctx0" brushRef="#br0" timeOffset="-5033">6260 14244 0,'-27'0'0,"27"27"15,0-1-15,27 0 16,-1 26-1,-26-25-15,26 25 0,0 0 16,0 1-16,-26-1 0,27 0 16,-27 27-16,0-27 15,0 1-15,0-1 0,0 0 16,26 1-16,-26-27 16,0 0-16,0 0 0</inkml:trace>
  <inkml:trace contextRef="#ctx0" brushRef="#br0" timeOffset="-4653">6679 14716 0,'0'-26'0,"0"-1"32,26 27 14,0 27-46,0-27 0,0 0 16,27 0-16,-27 0 16,0-27-16,0 27 0,0-26 15,1 26-15,-27-26 16,0 0-16,0 0 16,0 0-16,0-1 0,-27 27 15,1-26-15,0 26 16,0 0-16,0 0 0,0 0 15,-1 26-15,1-26 0,0 53 16,0-27-16,26 0 16,0 26-16,0-25 0,0 25 15,26-26-15,0 27 16,0-27-16,1 0 0,-1-26 16,26 26-16,0-26 15</inkml:trace>
  <inkml:trace contextRef="#ctx0" brushRef="#br0" timeOffset="-4222">7438 14637 0,'0'-26'0,"26"0"0,-26 0 16,0 0-16,0-1 0,0 1 16,-26 0-16,0 26 15,-27 0-15,27 0 16,-26 0-16,26 26 0,-27 0 15,27 1-15,-26 25 16,26-26-16,-1 26 0,27-25 16,0 25-16,0-26 15,0 27-15,27-27 0,-1 0 16,0 0-16,26-26 0,-25 26 16,25-26-16,0 0 15,-26-26-15,27 26 16,-27-26-16,0 0 0,0 0 15,-26-27-15,27 27 0,-27-26 16,0 25-16,0-25 16,0 0-16,0-1 15,0 27 1,0 52 0,26 1-16,-26-1 0,0 0 15,26 0-15,-26 26 0,26-25 16,-26 25-16,26-26 15,-26 0-15,26 1 16,-26-1-16,27 0 0</inkml:trace>
  <inkml:trace contextRef="#ctx0" brushRef="#br0" timeOffset="-3701">7805 14585 0,'0'-26'0,"0"-27"16,0 1-1,0 26-15,0 52 32,0 0-32,26 0 0,-26 27 15,26-27-15,-26 26 16,26-26-16,-26 27 0,26-27 16,-26 26-1,0-25-15,0-1 0,27-26 31,-27-26-31,0-1 16,0 1-16,0 0 16,26-26-16,0 25 0,-26-25 15,26 26-15,0-26 16,0 25-16,1 27 16,-1 0-16,0 0 0,-26 27 15,26-27-15,-26 52 16,0-26-16,0 0 0,26 0 15,-26 1-15,0-1 16,0 0-16,27-26 31,-27-26-15,0 0-16,26 26 0,0-27 16,-26 1-16,26 0 15,0 26-15,-26-26 0,26 26 16,1 26-1,-27 0-15,0 0 0,26 1 16,-26-1-16,0 26 0,0-26 16,0 1-16,0-1 15</inkml:trace>
  <inkml:trace contextRef="#ctx0" brushRef="#br0" timeOffset="-3364">8695 14192 0,'0'-52'0,"-26"26"15,26-1-15,0 54 32,26-1-32,0 26 0,-26-26 15,26 27-15,0 25 0,-26-25 16,27 25-16,-27-25 15,0-1-15,0 0 0,0 1 16,0-1-16,-27-26 0,27 0 16,-26 1-16,26-1 15,26-26 1,1 0 0,25 0-16,-26 0 15,27 26-15,-1-26 0,0 0 16,27 0-16,-27 0 15,1 0-15</inkml:trace>
  <inkml:trace contextRef="#ctx0" brushRef="#br0" timeOffset="-2586">9480 14637 0,'-26'0'16,"26"26"-16,-26-26 0,52 0 47,0 0-32,1 0 1,-1 0-16,0 0 16,0 0-16,27-26 15,-27 26-15,0-26 0,0 26 16,0-52-16,-26 26 15,-26-1 1,0 1-16,26 0 0,-52 26 16,25-26-16,-25 26 15,26 0-15,-27 26 0,27 0 16,-26-26-16,26 53 0,26-27 16,-26 0-16,26 26 15,26-26-15,0 27 0,0-27 16,0 0-16,27 0 15,-1 1-15,0-1 0,1 0 16,25-26-16,-25 0 0,-1 0 16,0 0-16,1 0 15,-1-26-15,1 0 0,-1-1 16,-26 1-16,26-26 0,-25-1 16,-1 1-16,0 0 15,0-1-15,0 1 0,-26 26 16,27-27-16,-27 27 15,0 0-15,-27 0 0,1 26 16,-26 0-16,26 0 0,-1 26 16,-25 0-16,0 0 15,26 1-15,-1-1 0,1 26 16,0-26-16,0 1 16,26-1-16,0 26 0,0-26 15,26-26-15,0 26 16,0 1-16,1-27 15,-1 0-15,0 0 0,0 0 16,0 0-16,0-27 16,1 27-16,-1-26 0,0 0 15,0 0-15,0 0 0,1 0 16,-1 26-16,0 0 16,0 0-16,-26 26 15,0 0-15,0 0 16,26 0-16,-26 0 0,0 1 15,27-1-15,-27 0 0,26 0 16,0 0-16,0-26 16,26 0-16</inkml:trace>
  <inkml:trace contextRef="#ctx0" brushRef="#br0" timeOffset="-2176">11104 14585 0,'26'-26'0,"-26"-27"16,0 27-16,0 0 0,0 0 15,0 0-15,-26-1 0,0 27 16,0 0-16,-1 0 16,1 0-16,0 0 0,0 27 15,0-1-15,-1-26 16,27 26-16,-26 0 0,0 0 16,26 1-16,0-1 0,0 0 15,26 0-15,0 0 16,1-26-16,-1 0 15,0 0-15,0 0 16,0 0-16,1-26 0,25 0 16,-26 0-16,0-27 0,1 1 15,-27 0-15,0-27 16,26 0-16,-26 1 0,0-1 16,0 1-1,-26-1-15,26 27 0,-27 0 0,27 25 16,-26 27-16,26 27 15,0 25-15,-26 0 0,26 27 16,-26-1-16,26 27 0,0 0 16,0 26-16,0-26 15,0 25-15,0 1 0,-26-26 16,26 26-16</inkml:trace>
  <inkml:trace contextRef="#ctx0" brushRef="#br0" timeOffset="-56778">4427 366 0,'0'-26'16,"26"52"46,-26 0-62,26 1 0,-26-1 16,26 26-16,0-26 0,1 27 16,-1-1-16,0 0 15,-26 1-15,26-1 0,0-26 16,1 0-16,-1 1 16,-26-1-16,26-26 0,0 0 15,0 0-15,-26-26 16,26-1-16,1 1 15,-27-26-15,26 0 0,-26-1 16,26 1-16,-26-1 0,0 1 16,26 26-16,-26-26 15,0 25-15,0 1 0,0 0 16,0 0-16,26 26 16</inkml:trace>
  <inkml:trace contextRef="#ctx0" brushRef="#br0" timeOffset="-56357">5448 314 0,'26'0'0,"0"-26"16,0 26-16,-26-27 15,-26 27 1,0 0 0,-26 0-16,26 27 0,-27-27 15,1 26-15,-1 0 16,1 0-16,26 0 0,-27 1 16,27-1-16,26 26 15,0-26-15,26 0 16,27-26-16,-27 27 0,53-1 15,-27 0-15,0-26 16,27 26-16,-27 0 0,1-26 16,-27 27-16,26-27 0,-52 26 15,0 0-15,-26 0 16,0 0 0,-27-26-16,1 26 15,0-26-15,-53 0 16,0 0-16,79 0 15,0 0-15,0 0 0</inkml:trace>
  <inkml:trace contextRef="#ctx0" brushRef="#br0" timeOffset="-56051">6233 471 0,'27'0'0,"-27"-26"0,0 0 16,-27 26-1,27-27-15,-26 27 0,0 0 16,0 0-16,0 0 0,0 0 16,-1 0-16,1 0 15,0 27-15,0-1 0,0 0 16,26 0-16,-27 0 15,27 0-15,0 1 0,0 25 16,0-26-16,0 0 0,27 1 16,-1-1-16,0 0 15,0 0-15,0-26 0,27 0 16,-1 0-16</inkml:trace>
  <inkml:trace contextRef="#ctx0" brushRef="#br0" timeOffset="-55699">6652 549 0,'27'0'0,"-27"-26"16,0 0-16,-27 0 15,1 26-15,0 0 16,0 0-16,0 0 16,0 0-16,-1 26 0,1-26 15,26 26-15,-26 0 16,0 1-16,26-1 0,0 0 15,0 0-15,0 0 0,0 1 16,26-1-16,0-26 16,27 0-16,-27 26 0,26-26 15,0 0-15,-25-26 16,25 26-16,0-26 0,-25-1 16,-1 1-16,0 26 0,0-52 15,-26 26-15,0-1 16,-26 1-16,0 0 0,0 0 15,-1 26-15,1-26 16,0 26-16,0 0 0,0 0 16,-1 26-16</inkml:trace>
  <inkml:trace contextRef="#ctx0" brushRef="#br0" timeOffset="-55240">7307 471 0,'0'-26'15,"0"0"-15,-26 26 16,0 0-16,0 0 16,-1 0-16,1 0 15,0 26 1,0 0-16,26 0 0,-26 0 15,26 0-15,-27 1 0,27-1 16,0 0-16,27 0 16,-1-26-16,0 26 0,0 1 15,27-27-15,-1 0 0,0 0 16,-26 0-16,27-27 16,-27 1-16,26 0 0,-25 0 15,-27 0-15,26-1 0,-26-25 16,0 0-16,-26-27 15,26 27-15,-27-27 0,1 27 16,26-1-16,-26 1 16,26 26-16,0 0 0,0 0 15,0 52-15,0 26 16,0-26-16,0 53 16,0-27-16,26 27 0,-26-27 15,0 27-15,26-27 0,-26 0 16,0 1-16,27-1 15,-27-26-15</inkml:trace>
  <inkml:trace contextRef="#ctx0" brushRef="#br0" timeOffset="-54881">7883 471 0,'26'0'63,"1"0"-48,-1 0-15,26 0 16,-26 0-16,0-26 0,27 26 16,-27 0-16,0-26 0,-26-1 15,26 1-15,-26 0 16,-26 0-16,0 0 15,0-1-15,0 1 16,-27 26-16,27 0 0,-26 0 16,26 26-16,-27 1 0,27-1 15,0 0-15,0 26 16,26 1-16,0-1 0,0 0 16,0 1-16,26-27 15,0 26-15,26-25 0,1 25 16,-1-26-16</inkml:trace>
  <inkml:trace contextRef="#ctx0" brushRef="#br0" timeOffset="-61794">473 1335 0,'-27'0'16,"1"0"-1,26 26 32,-26-26 31,-26 26-47,-1 1-15,-51 51 0,77-52-16,1 0 15,0 1-15,26 25 0,-26-26 16,26 27-16,0-1 0,0-26 16,0 27-16,26-27 15,0 26-15,0-26 0,27 0 16,-1 1-16,27-1 15,-27-26-15,27 0 0,-1 0 16,1 0-16,-1-26 0,1-1 16,-27 1-16,1 0 15,-1 0-15,0-26 0,-25-1 16,-1 27-16,-26-26 16,0-1-16,0 1 0,0 26 15,-26-27-15,-27 27 0,27-26 16,-26 26-16,25-1 15,-25 1-15,26 0 0,-27 0 16,27 26-16,0 0 0,26-26 16,-26 26-16,0 0 15,0 26-15,-1 0 16,27 0 0</inkml:trace>
  <inkml:trace contextRef="#ctx0" brushRef="#br0" timeOffset="-61032">473 2042 0,'0'-26'15,"0"0"1,-27 26 15,27 26-31,-26-26 16,0 26-16,0 0 0,0 0 15,0 27-15,-27-27 16,27 26-16,0-26 0,0 27 16,-27-1-16,27 1 15,0-27-15,0 26 0,26-26 16,-27 1-16,27-1 0,-26 0 15,26 0-15,0 0 16,0 0-16,26-26 16,-26 27-16,27-27 15,-1 0-15,0 0 16,0-27-16,27 27 0,-27-26 16,26 26-16,1 0 15,-27-26-15,26 26 0,0 0 16,1 0-16,-1 0 0,1 0 15,-1 26-15,-26-26 16,26 0-16,1 0 0,-27 0 16,26 0-16,-25 0 15,-1 0-15,0 0 16,0-26-16,-26 0 16,0 0-1,-26 0 1,26-27-16,-26 1 0,0-1 15,-1 1-15,1 0 0,0-1 16,0 1-16,0 0 16,26 25-16,-27 1 0,1 0 15,26 0-15,-26 26 16,26 26 0</inkml:trace>
  <inkml:trace contextRef="#ctx0" brushRef="#br0" timeOffset="-59249">1415 2016 0,'27'0'16,"-1"-26"-16,0 26 0,26-27 16,27 27-16,-1 0 15,1 0-15,26-26 0,26 26 16,0 0-16,-1 0 0,28 0 15,-28 0-15,28 0 16,-1 0-16,-26 0 0,0 0 16,-1-26-16,-25 26 15,-26 0-15,-1 0 0,-25 0 16,-27 0-16,0 0 0,0 0 16,-52-26-1,0 26 1,0 0-1</inkml:trace>
  <inkml:trace contextRef="#ctx0" brushRef="#br0" timeOffset="-58991">3379 1728 0,'-26'-26'16,"52"26"15,0 0-15,1 26-1,25-26-15,-26 26 0,27-26 16,-27 26-16,0 0 16,0 1-16,0-1 0,0 0 15,-26 0-15,-26 0 0,0 0 16,0 1-16,-26-1 15,-1 0-15</inkml:trace>
  <inkml:trace contextRef="#ctx0" brushRef="#br0" timeOffset="-57359">4296 1256 0,'0'-26'16,"0"0"-16,0 0 16,-26 26 15,26 26-31,0 0 15,0 27-15,0-1 0,0 0 16,0 27-16,0-1 0,0 27 16,0-26-16,0 26 15,0 25-15,0-25 0,0 0 16,0 26-16,-27-26 16,27 104-1,-26-78-15,26-26 0,0 0 0,-26-27 16,26 27-16,0-27 15,0 27-15,-26-26 0,26-27 16,0 27-16,0-27 16,0 27-16,0-27 0,26-26 15,-26 26-15,0-25 0,0-1 16,26 0-16,0 0 16,1-26-16,-1 0 15,26 0-15,0-26 16,1 26-16,-1-26 0,53 26 15,-26-26-15,25 26 0,27 0 16,26-27-16,27 27 16,25 0-16,1 0 0,51 0 15,1 27-15,26-27 16,0 26-16,0 0 0,0-26 16,-26 26-16,0 0 0,-26 1 15,-1-27-15,-25 26 16,-53 0-16,0-26 0,-26 26 15,-52-26-15,-1 0 16,1 0-16,-53 0 0,0 0 16,0 0-16,-26-26 15,-26 26-15,0-26 16,26 0-16,-26-1 0,0 1 16,-1 0-16,27 0 15,-26 0-15,26-1 0,-26-25 16,26 0-16,0-1 0,0-25 15,0-1-15,0-26 16,0 1-16,0-1 0,0-26 16,0-26-16,0 26 0,26-26 15,-26 26-15,26 0 16,-26 0-16,0 26 16,0-26-16,27 27 0,-27-1 15,0 26-15,0 1 0,0-1 16,-27 1-16,27 25 0,-26 1 15,26 0-15,-26 25 16,26 1-16,-26 0 0,26 0 16,-26 26-16,26-26 15,-26 26 32,-1 0-16,-25 0-31,0-26 0,-27 26 16,-26 0-16,-26 0 0,-26 0 16,-26 0-16,-27 0 15,-25 0-15,-27 0 0,0 0 16,-26 0-16,0 0 16,0 0-16,26 0 0,-26 0 15,-183 26-15,287-26 16,1 0-16,26 0 15,26 0-15,26 26 0,27-26 16,-1 0-16,1 0 16,25 0-16,27 0 0,0 0 15,0 0-15,0 0 16,-1 0 46</inkml:trace>
  <inkml:trace contextRef="#ctx0" brushRef="#br0" timeOffset="-54379">5265 2435 0,'0'-26'16,"26"26"-16,-26-27 15,26 27 1,0 27 0,-26-1-16,0 26 15,0-26-15,0 27 16,0-1-16,0 27 0,0-27 16,0 27-16,0 25 15,0-51-15,0-27 16,0 0-16</inkml:trace>
  <inkml:trace contextRef="#ctx0" brushRef="#br0" timeOffset="-54065">5317 2461 0,'0'-52'15,"-26"-1"-15,26 27 0,-26-26 16,26 25-16,0 1 0,26 0 15,-26 0-15,52 26 16,-26-26-16,27 26 16,-1-26-16,27 26 0,52 0 15,-53 0-15,-26 0 16,1 26-16,-27 0 16,0 0-16,-26 26 0,-52 27 15,-1-53-15,-25 27 16,26-27-16,-27 26 0,0-26 15,27 1-15,0-27 16,-1 26-16,1-26 0,52 26 16</inkml:trace>
  <inkml:trace contextRef="#ctx0" brushRef="#br0" timeOffset="-53092">5736 2644 0,'26'0'16,"-26"-26"-16,0 0 31,26 26-31,0 0 16,1 0-1,-1 0-15,0 0 0,0 26 16,0 0-16,1 0 15,-1 1-15,-26 25 0,26-26 16,-26 27-16,0-27 16,-26 0-16,0 0 0,-1 0 15,1-26-15,26 27 0,-26-27 16,0 0-16,26-27 16,0 1-16,0-26 15,26 26-15,0-27 0,0 27 16,27-26-16,-27 25 15,26-25-15,1 26 0,-27 0 16,26 0-16,-26 26 16,27 0-16,-27 0 0,0 0 15,0 0-15,1 0 16,-1 0 0,0 0-1,0 0 16,-26 26-15,-26-26 0,0 26-16,26 0 15,-26-26-15,26 26 16,-27 0-16,27 1 0,0-1 16,0 0-16,0 0 0,27 0 15,-1 1 1,26-27-16,-26 0 0,1 0 15,25 0-15,-26-27 16,0 27-16,0-26 0,1 0 16,-27 0-16,0 0 0,0-1 15,0 1-15,-27 0 16,27 0-16,-26 0 0,0 26 16,26-26-16,-26 26 15,0 0 1,26 26-16,0 0 15,26 0 1,0-26 0,0 0-16,0 0 15,27 0-15,-27 0 0,26 0 16,-25 0-16,25-26 0,-26 26 16,0-26-16,0 26 15,1-26-15,-27-1 0,0 1 16,0 52 15,0 27-15,0-1-16,0 0 15,0 1-15,0-1 0,0 27 16,0-27-16,0 27 16,0-1-16,0-25 0,0-1 15,0 0-15,0 1 0,-27-27 16,1 0-16,0 0 15,-26 0-15,-53-26 16,53-26-16,25 0 16</inkml:trace>
  <inkml:trace contextRef="#ctx0" brushRef="#br0" timeOffset="-52931">6993 2251 0,'-26'0'32,"26"27"-32,-27-27 15,1 0-15,26 26 16</inkml:trace>
  <inkml:trace contextRef="#ctx0" brushRef="#br0" timeOffset="-52542">7255 2566 0,'-26'0'31,"26"26"-31,26 0 47,0-26-32,0 0-15,0 0 0,0 0 16,1 0-16,-1 0 16,0-26-16,0 26 0,0-26 15,1 0 1,-27-1-16,0 1 0,0 0 16,-27 0-1,1 26-15,0-26 0,0 26 16,0 0-16,-1 0 0,1 26 15,0 0-15,0 0 16,26 0-16,-26 1 0,0-1 16,26 26-16,0-26 15,0 0-15,0 27 0,26-27 16,0 0-16,0-26 0,0 26 16</inkml:trace>
  <inkml:trace contextRef="#ctx0" brushRef="#br0" timeOffset="-52253">7909 2566 0,'27'-26'0,"-27"-1"16,0 1-16,0 0 16,-27 26-1,1 0-15,0 26 16,0-26-16,0 26 15,-1 1-15,1-27 0,0 26 16,0 0-16,26 0 0,-26 0 16,26 0-16,0 1 15,0-1-15,0 0 0,26 0 16,0 0-16,0 1 16,0-27-16,27 0 0,-27 0 15,26 0-15,1 0 0,-1-27 16,-26 1-16</inkml:trace>
  <inkml:trace contextRef="#ctx0" brushRef="#br0" timeOffset="-52058">8224 2225 0,'0'-26'0,"0"0"0,-27 0 16,27 52-1,0 0-15,0 53 16,-26-27-16,26 0 15,0 1-15,0-1 16,26 53-16,-26-53 16,0-26-16,27 27 0,-27-27 15,0 0-15,0 0 16</inkml:trace>
  <inkml:trace contextRef="#ctx0" brushRef="#br0" timeOffset="-51903">8119 2592 0,'0'-26'0,"26"0"16,26 26-1,1-27 1,-1 27-16,27-26 16,-27 26-16,0-26 15</inkml:trace>
  <inkml:trace contextRef="#ctx0" brushRef="#br0" timeOffset="-50175">9009 2618 0,'-26'0'15,"0"0"-15,52 0 32,0 0-17,27 0-15,25 0 16,27 0-16,26 0 0,26 0 15,26 0-15,27 0 0,-1 0 16,27 0-16,26 0 16,-1 26-16,1-26 0,-26 0 15,26 26-15,-26-26 16,-1 0-16,-25 27 0,-53-27 16,26 0-16,-52 0 0,-26 0 15,-27 0-15,1 0 16,-27 0-16,-26 0 0,1 0 15,-54 0 17,1-27-17,0 27 1</inkml:trace>
  <inkml:trace contextRef="#ctx0" brushRef="#br0" timeOffset="-49884">12780 2435 0,'26'0'16,"0"26"46,-26 0-62,26-26 0,1 26 16,25 1-16,0 25 16,-25-26-16,25 26 0,-26-25 15,26 25-15,-52 0 0,0 27 16,-52-27 0,0-25-16,-27 25 0,-26-26 15,1 0-15,-1 0 0,0-26 16</inkml:trace>
  <inkml:trace contextRef="#ctx0" brushRef="#br0" timeOffset="-49479">10083 1859 0,'0'-26'0,"0"-1"32,26 27-1,26 0-31,-26 0 16,53 0-16,-27 0 0,27 0 15,0 0-15,-1 0 16,-26 27-16,27-27 0,-53 0 15,27 0-15,-27 0 16</inkml:trace>
  <inkml:trace contextRef="#ctx0" brushRef="#br0" timeOffset="-49308">10528 1859 0,'-26'0'0,"0"0"16,-1 0-16,1 0 15,26 26-15,0 0 16,0 0-16,0 0 15,0 27-15,0-27 16,26 26-16,-26-25 0,0 25 16,0-26-16,0 26 15,27-25-15,-27-1 0,0 0 16</inkml:trace>
  <inkml:trace contextRef="#ctx0" brushRef="#br0" timeOffset="-48917">10894 2251 0,'-26'0'0,"26"-26"16,-26 26-16,0 0 16,26-26-16,26 26 31,0 0-16,0 0-15,1 0 0,-1 0 16,0 0 0,0 0-16,0-26 0,1 26 15,-1-26 1,-26 0 0,0-1-16,-26 27 15,-1 0-15,1-26 16,0 26-16,0 0 15,0 26-15,-1 1 0,1-27 16,0 26-16,26 0 16,-26 0-16,26 0 0,0 0 15,0 1-15,26-1 0,0 0 16,0 0-16,1-26 16</inkml:trace>
  <inkml:trace contextRef="#ctx0" brushRef="#br0" timeOffset="-48594">11628 2042 0,'-26'-26'0,"-1"0"16,1 26-16,-52-27 16,25 27-1,1 0 1,-1 27-16,27-1 15,0-26-15,26 26 0,0 0 16,0 0-16,0 1 16,26-27-16,0 26 0,1 0 15,-1-26-15,26 26 16,-26-26-16,1 26 0,-1-26 16,0 26-16,0-26 15,0 27-15,-52-1 16,0-26-16,-26 26 15,-1-26-15,1 0 16,-1 0-16,1 0 0</inkml:trace>
  <inkml:trace contextRef="#ctx0" brushRef="#br0" timeOffset="-48347">11785 1780 0,'26'0'0,"-26"-26"16,0 52-1,0 0 1,26 1 0,0 25-16,-26-26 15,27 0-15,-27 27 0,26-1 16,-26-26-16,0 27 15,0-27-15,0 0 0,0 0 16,0 0-16</inkml:trace>
  <inkml:trace contextRef="#ctx0" brushRef="#br0" timeOffset="-48199">11706 2121 0,'0'-27'0,"0"1"16,0 0-16,26 0 15,1 0-15,25-1 0,0 1 16,1 26-16,-1 0 16,27-26-16,-1 26 0,1 0 15</inkml:trace>
  <inkml:trace contextRef="#ctx0" brushRef="#br0" timeOffset="-46993">13408 1544 0,'-26'-26'0,"26"0"0,-26 26 15,26-26 1,0 52-16,0 0 15,0 0-15,26 1 16,-26 51-16,26-25 0,-26 25 16,26 27-16,-26 0 0,0 26 15,0-1-15,27 1 16,-27 0-16,0 26 0,0-26 16,0 27-16,0-28 15,0 1-15,0 0 0,0 0 16,0-26-16,0 0 0,0-1 15,0 1-15,0-26 16,0-1-16,0-25 0,0 25 16,0-25-16,0-27 15,26 0-15,-26 0 0,0 0 16,26-26 0,0 0-16,0 0 15,27-26-15,-27 26 0,26-26 16,1 0-16,25 26 0,1-26 15,26 26-15,-1 0 16,27-27-16,0 27 16,52 0-16,1 0 0,25 27 15,1-27-15,25 26 0,27-26 16,0 26-16,0 0 16,26 0-16,-52 1 0,26-1 15,157 26 1,-236-52-16,-26 26 0,-52 0 15,-1-26-15,-25 27 0,0-27 16,-53 0-16,-26-27 16,0 1-1,-26 0 1,-1 26-16,27-26 16,-26 0-16,26 0 0,-26-53 15,26 53 1,26-184-1,-26 132-15,26-27 16,1 0-16,-1-26 0,26-131 16,-26 132-16,0-28 15,1 1-15,-1 0 16,0 0-16,0 26 0,0 0 16,1 0-16,-1 27 0,-26 25 15,0 0-15,26 27 16,-26 0-16,0 26 0,0-1 15,-26 1-15,0 26 79,-1 0-64,1 26 1,-26-26-16,-27 0 0,1 0 15,-27 0-15,-26 0 16,-52-26-16,-1 26 0,-51-26 16,-27 26-16,-26-26 0,-26 0 15,-27-1-15,1 1 16,-1 26-16,27-26 0,26 26 16,26-26-16,53 26 15,26 0-15,52 0 0,26 0 16,26 0-16,53 0 0,0 0 15,0 0-15,0 0 16,26 26 0,-27-26-16,1 0 15,0 0-15,0 26 16,0-26-16,-1 0 16,1 0-1,0 0-15,52 0 31</inkml:trace>
  <inkml:trace contextRef="#ctx0" brushRef="#br0" timeOffset="-46500">13880 2461 0,'26'0'31,"-26"-26"-16,26 26-15,-26-26 0,26 26 16,-26 26 0,0 26-1,0-26-15,0 27 16,0-1-16,0 0 0,-26 27 16,26-27-16,0 27 0,-26-27 15,26 1-15,-26-1 16,26 0-16,-27 1 0,27-1 15,0-26-15,0 1 0,0-1 16,0 0-16,27 0 16,-1-26-1,26 0-15,1 26 0,-1-26 16,0 0-16,27 0 0,-27-26 16,1 26-16,25 0 15,1-26-15,-53 26 16,0-26-16,0 0 0</inkml:trace>
  <inkml:trace contextRef="#ctx0" brushRef="#br0" timeOffset="-46105">14744 2880 0,'0'-26'16,"0"0"-1,-26-1 1,-1 27-16,1 0 16,0 0-1,0 27-15,0-1 0,26 0 16,-27 26-16,27-25 0,-26 25 16,26-26-16,0 26 15,0-25-15,26-1 0,1 0 16,-1-26-16,0 26 15,0-26-15,27 0 0,-27 0 16,26 0-16,-26-26 0,1 26 16,-1-26-16,0 26 15,-26-26-15,0-1 0,0-25 16,0 26-16,0 0 0,-26-27 16,0 27-16,-1 0 15,1 0-15,0 26 0,0-26 16,0 26-16,-1 0 15,27 26 1</inkml:trace>
  <inkml:trace contextRef="#ctx0" brushRef="#br0" timeOffset="-45817">15529 2828 0,'27'0'0,"-1"0"0,0-27 16,-26 1 0,-26 26-16,0-26 0,-1 26 15,1-26-15,0 26 0,0 0 16,-27 26-16,27-26 16,0 26-16,0 0 0,-27 27 15,27-27-15,26 26 0,-26-25 16,26 25-16,0-26 15,0 26-15,26-25 0,-26-1 16,26 0-16,1 0 16,25 0-16,-26-26 0,27 0 15,-1 0-15</inkml:trace>
  <inkml:trace contextRef="#ctx0" brushRef="#br0" timeOffset="-45089">15974 3037 0,'53'-26'0,"-27"-26"0,0-1 15,0 27-15,1 0 16,-27-27-16,0 27 0,0 0 16,-27 26-16,1 0 15,0 0-15,-26 0 16,25 26-16,-25-26 0,26 26 16,-26 1-16,25-1 0,1 0 15,0 0-15,0 0 16,26 1-16,-26-1 0,26 0 15,0 0-15,26 0 16,-26 0-16,26 1 0,0-27 16,27 26-16,-27-26 0,0 26 15,26-26-15,-26 0 16,1-26-16,-1 26 0,0-26 16,0 26-16,-26-27 15,0 1-15,26 26 0,-26-26 16,0 0-16,0 52 31,0 0-15,27 0-1,-1 1-15,-26-1 0,26 0 16,0 0-16,27-26 16,-27 0-16,26 0 0,-26 0 15,27 0-15,-1-26 16,27 0-16,-27-27 15,0 27-15,1-26 0,-1 0 16,-26-1-16,0 1 0,1-27 16,-1 27-16,0-27 15,-26 27-15,0-27 16,0 27-16,-26 0 0,26-1 16,-26 27-16,-1 0 0,-25 26 15,0 52 1,26-26-16,-1 27 15,1-1-15,26 1 16,-26-1-16,26 26 0,0 1 16,0 0-16,0-27 0,26 27 15,-26-27-15,26 0 0,27 27 16,-27-53 0,0 0-16,-26 0 0,26 1 15,0-27-15,1 0 16,25 0-1,-26 0-15,-26-27 16,-26 27 0</inkml:trace>
  <inkml:trace contextRef="#ctx0" brushRef="#br0" timeOffset="-42754">7464 4032 0,'0'-26'15,"26"26"-15,-26-26 32,27 26-17,-54 0 48,27 26-32,0 0-31,27 26 16,-27-25-16,0 25 15,0 0-15,0 1 16,26 25-16,-26 1 0,0-1 15,0 27-15,0-26 0,0 52 16,0-27-16,0 1 16,0 0-16,0 0 0,0-1 15,0 1-15,0 0 16,-26-27-16,26 27 16,0-26-16,0-1 0,-27 1 15,27-1-15,0 1 0,0-27 16,-26 1-16,26 25 0,0-25 15,0-1-15,-26 0 16,26 1-16,0-27 0,-26 26 16,26-26-16,0 27 0,0-27 15,0 0-15,0 0 16,0 1-16,0-1 16,-26-26-16,26 26 15,26-26 48,0 0-48,0 26 1,0-26-16,27 0 16,-1 26-16,27-26 0,25 0 15,27 27-15,26-27 0,1 0 16,25 26-16,26-26 15,53 0-15,0 0 0,0 0 16,52 26-16,-26-26 0,26 0 16,1 26-16,-1-26 15,-26 0-15,-26 26 0,0-26 16,-27 0-16,-51 0 16,25 0-16,-52 0 0,-26 0 15,0-26-15,-26 26 0,-27 0 16,-25 0-16,25 0 15,-52-26-15,27 26 0,-27 0 16,0 0-16,-52 0 63,0 0-48,0-26-15,-27 26 16,27-26-16</inkml:trace>
  <inkml:trace contextRef="#ctx0" brushRef="#br0" timeOffset="-42416">12649 6546 0,'26'0'15,"-26"-26"1,26 26-16,0 0 15,-26 26 1,27 0 0,-1-26-16,0 26 0,0 0 15,27 1-15,-27-1 16,26 26-16,1-26 0,-1 1 16,0-1-16,-26 26 0,27-26 15,-27 1-15,0-1 16,-26 0-16,0 0 0,0 0 15,0 0-15,-26 1 16,0-1-16,0 0 0,-27 0 16,1 0-16,0 1 0,-1-1 15,1 0-15,26 0 16,-27-26-16,27 26 0</inkml:trace>
  <inkml:trace contextRef="#ctx0" brushRef="#br0" timeOffset="-40665">13539 7174 0,'-26'0'31,"26"27"-31,0-1 16,0 0 0,0 0-16,0 26 15,0-25-15,0 25 16,0 0-16,0 1 0,26 25 15,0-25-15,1-1 0,-1 0 16,0 1-16,26-1 16,1-26-16,-1 27 0,27-27 15,-1 0-15,1 0 16,-1-26-16,1 0 0,26 0 16,-27 0-16,1 0 0,25-26 15,-25 0-15,26-26 16,-27 25-16,1 1 0,26-26 15,-27 26-15,1-1 0,-1 1 16,1 0-16,-1 26 16,1 0-16,0 26 0,-27-26 15,26 26-15,1 27 16,-27-27-16,27 0 0,78 53 16,-52-27-1,0-26-15,-1 27 0,1-27 16,26 26-16,0-26 0,0 1 15,0-1-15,0-26 16,-27 0-16,27 0 0,-26 0 16,26 0-16,-52-26 0,25-1 15,1-25-15,-26 26 16,-1-26-16,1-1 0,-1-25 16,1 25-16,-27-25 0,1-1 15,-1 1-15,0 25 16,1 1-16,-27-1 0,-26 27 15,26 0-15,-26 0 16,26 26-16,-26 26 16,0 0-1,26 0-15,-26 1 16,27-1-16,-1-26 0,26 26 16,-26 0-16,27-26 15,-1 0-15,0 0 0,1 0 16,25-26-16,-25 0 0,-1 0 15,27-27-15,-27 1 16,0-1-16,-25-25 0,-1-1 16,0 1-16,-26-27 15,0-26-15,-26 26 0,-27 1 16,-25-27-16,-1 26 16,-25 0-16,-27 1 0,0 25 15,0 27-15,-26-1 0,26 1 16,-26 26-16,52-1 15,-26 27-15,26 0 0,27 0 16,-1 0-16,1 0 0,-1 27 16,0-27-16,1 0 15,-1 0-15,27 0 0,-27 0 16,1 0-16,-1-27 16,27 27-16,0-26 0,-1 0 15,1 0-15,26 0 0,-1 0 16,1-1-16,0-25 15,26 26-15,-26-27 0,0 27 16,26-26-16,-26 26 16,-1 0-16,1-1 0,0 1 15,-26 0-15,-27 26 0,27 0 16,-53 0-16,26 26 16,-25-26-16,-1 26 0,26 1 15,1-1-15,-1 0 16,27 0-16,-27-26 0,53 26 15,0-26-15,-26 26 16,25-26-16,1 0 16,0 0-16,0-26 15,0 26-15,-1-26 16,-25 26-16,-27-26 16,1 0-16,-27 0 0,0-1 15,-25 27-15,-1-26 0,26 26 16,-26 0-16,26 26 0,27 1 15,-27 25-15,26 0 16,1 1-16,25 25 0,-25-25 16,25 25-16,1 1 0,0-1 15,-1 1-15,27-1 16,0-25-16,0-1 0,0 0 16,26-25-16,-27 25 15,27-26-15,0 0 16,0 1-16,27-1 15,-27 0-15,0 0 16,0 0-16,0 0 16,0 1-16,-27-1 15,1 0-15,0 0 0,26 27 16,-26-27-16,0 0 0,-1 26 16,1 1-16,0-1 15,26 0-15,-26 27 0,26-27 16,0 27-16,0-27 15,26 27-15,0-27 0,27 1 16,25-1-16,-25 0 0,25-25 16,27-1-16,-27-26 15,27 0-15,-26 0 0,-1 0 16,-25-26-16,-1-27 0,0 27 16</inkml:trace>
  <inkml:trace contextRef="#ctx0" brushRef="#br0" timeOffset="-39998">15215 6546 0,'0'-26'0,"0"-27"0,0 27 16,-26 0-16,0 0 0,0 0 15,-1 26-15,1 0 16,-26 0-16,26 26 0,-27 0 15,1 0-15,0 27 0,25-1 16,-25 26-16,26-25 16,0 25-16,26 1 0,-27-27 15,27 1-15,27 25 16,-1-25-16,0-27 0,26 26 16,-25-26-16,51 1 0,-26-27 15,1 0-15,-1 0 16,27 0-16,-27-27 0,-26 27 15,27-52-15,-27 26 16,0 0-16,-26-27 0,0 1 16,0 0-16,0-1 0,0 1 15,0 26-15,0-27 16,0 27-16,0 0 16,26 26-1,0 0-15,-26 26 0,53-26 16,-27 26-16,0-26 0,27 26 15,-1 1-15,-26-27 16,0 26-16,0 0 0,1 0 16,-1 0-16,-26 1 0,26-1 15,-26 0-15,0 0 16,0 26-16,0-25 0,-26-1 16,26 0-16,0 0 15,-26 0-15,26 1 0,-27-27 16,27 26-16</inkml:trace>
  <inkml:trace contextRef="#ctx0" brushRef="#br0" timeOffset="-39789">16053 6886 0,'26'0'16,"0"0"-1,-26 27 1,0-1-16,27 0 0,-27 0 16,26 0-16,-26 27 15,0-27-15,0 0 0,0 0 16,26 0-16,-26 1 16</inkml:trace>
  <inkml:trace contextRef="#ctx0" brushRef="#br0" timeOffset="-39628">16105 6494 0,'0'-53'0,"0"1"16,0 26-16,0-1 16,0 54 15</inkml:trace>
  <inkml:trace contextRef="#ctx0" brushRef="#br0" timeOffset="-39338">16446 6310 0,'26'0'0,"0"-26"16,0 26-16,-26 26 31,27 0-31,-27 27 16,0-27-16,0 26 0,26 27 15,-26-27-15,0 27 16,26-1-16,-26 1 0,0 0 16,26-1-16,-26-26 0,26 1 15,-26-1-15,27-26 16,-27 27-16,26-27 15,0-26 1,0 0-16,0-26 16</inkml:trace>
  <inkml:trace contextRef="#ctx0" brushRef="#br0" timeOffset="-39194">16760 6886 0,'-52'-26'0,"26"0"16,-27 0-16,27 0 15,0 26-15,52 0 16,26 0-16,1 0 16,-1 0-16,27 0 15,25 0-15</inkml:trace>
  <inkml:trace contextRef="#ctx0" brushRef="#br0" timeOffset="-38175">8564 5970 0,'-26'0'0,"0"0"31,26 26-15,0 0-16,-27 27 15,27-1-15,0 0 0,-26 27 16,26-1-16,-26 1 15,26 26-15,-26-27 0,0 1 16,26-1-16,-27-25 0,27-1 16,0 1-16,0-1 15,0-26-15,27-26 16,-1-26 0,0-26-16,0-1 15,0 1-15,-26-1 0,27-25 16,-27-1-16,0 1 15,0-27-15,-27 0 0,27 27 16,0-1-16,-26 1 0,26-1 16,0 27-16,26-1 15,-26 27-15,27 0 0,25 0 16,0 26-16,-25 0 16,51 0-16,-26 0 15,1 26-15,-1 0 0,-26 0 0,1 27 16,-1-1-16,-26-26 15,-26 27-15,-1-1 0,-25 0 16,0-25-16,-1 25 16,1-26-16,0 0 0,-1 0 15,27-26-15,0 27 0,26-54 16</inkml:trace>
  <inkml:trace contextRef="#ctx0" brushRef="#br0" timeOffset="-37806">9219 5944 0,'26'-27'15,"0"27"1,-52 0 15,26 27-31,-26-1 16,26 0-16,0 0 0,-27 27 15,27-1-15,0 0 0,0-25 16,0 25-16,0 0 16,27-26-16,-1 27 0,26-27 15,-26-26-15,27 0 16,-1 0-16,0 0 0,1-26 16,-1 0-16,1-1 15,-27-25-15,26 0 0,-26 26 16,-26-27-16,27 1 15,-27-1-15,0 27 0,0-26 16,0 26-16,-27 26 0,27-27 16,-26 27-1,26 27 1</inkml:trace>
  <inkml:trace contextRef="#ctx0" brushRef="#br0" timeOffset="-37456">10240 6022 0,'78'-26'0,"-51"26"15,-27-26-15,0 0 0,0-1 16,-27 27 0,1-26-1,0 26-15,-26 0 0,25 0 16,1 26-16,-26-26 0,26 27 15,26 25-15,0-26 16,26 0-16,26 1 16,-26-1-16,27 0 15,52 0-15,-53 0 16,0-26-16,-25 27 16,-27-1-16,0 0 15,-53 0-15,1-26 0,-1 26 16,-25-26-16,-1 0 15,27 0-15,-27 0 0,27 0 16,0 0-16,25-26 16,27 0-16,0 0 0</inkml:trace>
  <inkml:trace contextRef="#ctx0" brushRef="#br0" timeOffset="-37196">10318 5787 0,'79'-53'0,"-27"1"16,-25-1-16,25 27 0,0 0 15,-26 26-15,1-26 0,-1 26 16,0 0-16,0 0 16,0 26-16,1-26 0,-1 26 15,0 0-15,0 27 16,-26-27-16,26 26 0,-26 1 16,0-1-16,0 27 15,0-27-15,-26 27 0,26-27 16,0 0-16,0 27 0,0-27 15,0 1-15,0-27 16,0 26-16,26-26 0,-26 1 16,26-27-16,1 0 0,-27-27 15</inkml:trace>
  <inkml:trace contextRef="#ctx0" brushRef="#br0" timeOffset="-37028">10659 6022 0,'-53'-26'15,"27"0"-15,26 0 16,26-1 0,1 27-16,25 0 15,0 0-15,27 0 0,-1-26 16,-25 26-16,25 0 0,-25 0 16,-1-26-16,-26 26 15</inkml:trace>
  <inkml:trace contextRef="#ctx0" brushRef="#br0" timeOffset="-36051">11078 6048 0,'0'-26'47,"26"26"-47,0 0 0,27 0 16,-27-26-16,26 26 15,-26 0-15,27 26 0,-27 0 16,0 1-16,0-1 15,-26 26-15,0-26 0,0 53 16,0-27-16,0 27 16,-26-27-16,26 1 0,-26-1 15,26 0-15,-26 1 0,26-27 16,0 0-16</inkml:trace>
  <inkml:trace contextRef="#ctx0" brushRef="#br0" timeOffset="-32646">19405 6284 0,'-26'26'15,"-1"-26"-15,1 0 0,0 0 16,0-26-16,26 0 0,26 0 16,0 0-16,53-1 15,-1-25-15,27 0 0,52-27 16,27 27-16,25-27 16,27 1-16,26-27 0,-1 26 15,27 1-15,0-1 0,1-26 16,-28 53-16,-51-27 15,-1 27-15,-52 0 0,-26-1 16,-26 27-16,-53 0 0,-25 0 16,-1 0-16,-52 26 15,26-27-15,-27 27 16,1 0-16,0 0 16,0-26-1</inkml:trace>
  <inkml:trace contextRef="#ctx0" brushRef="#br0" timeOffset="-32376">22416 4713 0,'26'0'31,"1"0"-16,25 0-15,-26 0 0,53 0 16,-27 26-16,0-26 16,27 26-16,-27 0 0,27 27 15,-27-27-15,-26 26 16,1 1-16,-1-1 0,-26 1 16,0-1-16,-26 0 15,-27 27-15,1-27 0,-1 1 16,-25-1-16,-27-26 0</inkml:trace>
  <inkml:trace contextRef="#ctx0" brushRef="#br0" timeOffset="-31869">19562 7331 0,'-26'0'0,"0"0"16,52 0 15,131 27-15,-26-1-16,26 0 0,26-26 15,315 52 1,-210-25-16,26-1 16,288 26-16,-104 1 15,-263-27-15,-51-26 16,104 52 0,-183-52-16,-53 0 0,0 0 15,-26 0-15,-26-26 16,-26 26-1,-26-26-15</inkml:trace>
  <inkml:trace contextRef="#ctx0" brushRef="#br0" timeOffset="-31618">22730 7331 0,'-26'-26'0,"26"0"16,-26 26-16,0-26 0,26 0 15,-26 26 1,52 26 15,0 0-31,0 0 16,27 0-16,-27 27 0,26-1 15,0-26-15,-25 27 16,25-1-16,0 1 0,-25-1 16,-1 0-16,0 1 0,0-27 15,-26 26-15,-26-26 16,0 1-16,-27-1 0,1 0 15</inkml:trace>
  <inkml:trace contextRef="#ctx0" brushRef="#br0" timeOffset="-31079">18645 7934 0,'-26'0'0,"52"0"31,1 0-15,51 26-16,1 0 16,25 27-16,27-27 0,27 52 15,51-25-15,0 25 0,53 1 16,-26 25-16,26 1 15,26-26-15,-26 26 0,0-1 16,26 1-16,-53-26 16,1 25-16,0-25 0,-27-1 15,-26 1-15,1-27 0,-53 1 16,0-1-16,-27 0 16,-25-25-16,-27-1 0,1 0 15,-27-26-15,0 0 16,-26-26-1,0 0 1,-26-1-16,26 1 16,0-26-16</inkml:trace>
  <inkml:trace contextRef="#ctx0" brushRef="#br0" timeOffset="-30837">23359 9295 0,'0'-26'15,"-26"26"-15,26 26 47,26 1-31,0-1-1,-26 0-15,26 0 16,-26 0-16,26 1 0,-26-1 16,0 26-16,0-26 15,0 0-15,-26 1 0,0-1 16,0 0-16,-27 0 0,1-26 15,0 26-15,-1-26 16,1 0-16,0 0 0,-1 0 16</inkml:trace>
  <inkml:trace contextRef="#ctx0" brushRef="#br0" timeOffset="-30041">24092 4818 0,'0'-27'0,"0"1"0,0 0 16,0 0-16,0 0 0,26 0 15,-26-1-15,0 1 16,26 0-16,1 52 15,-27 0 1,0 27-16,0 25 0,26-25 16,-26 25-16,0 27 15,0-26-15,0-1 0,0 1 16,0-27-16,0 0 0,0 1 16</inkml:trace>
  <inkml:trace contextRef="#ctx0" brushRef="#br0" timeOffset="-29753">23909 5132 0,'-53'-79'15,"27"1"-15,0-27 0,26 26 16,-26 1-16,0-79 16,26 104-1,26 1-15,0 0 0,0 52 16,27-26-16,-1 26 0,0 26 15,1 0-15,-1 0 16,0 26-16,1 1 0,25 78 16,-51-53-1,-27 1-15,0-1 0,-79 53 16,-52-26 0,52-79-16,1 0 15,-105 27-15,130-53 16,1 0-16,26 0 0</inkml:trace>
  <inkml:trace contextRef="#ctx0" brushRef="#br0" timeOffset="-29123">24851 4818 0,'0'-27'16,"0"1"-1,0 0 1,0 0 0,27 26 15,-1 0 16,-26 26 31,-26-26-78,26 26 15,26 0 1,0 1-16,0-27 16,0 0-16,1 26 15,-1-26-15,0 0 0,26-26 16,-26 26-16,1-27 0,-1 27 16,0-26-16,-26 0 15,0 0-15,0 0 0,-26 26 16,0-26-16,-27-1 0,27 1 15,-26 0-15,-1 26 16,1 0-16,0 0 0,25 0 16,-25 0-16,26 26 15,0 27-15,26-27 0,0 26 16,0 0-16,0 1 0,26-27 16,0 26-16,0 1 15,27-27-15,-1 26 0,-26-25 16,27-27-16,25 26 15</inkml:trace>
  <inkml:trace contextRef="#ctx0" brushRef="#br0" timeOffset="-28772">25558 4791 0,'0'-26'16,"0"-26"-16,0 0 0,0 25 15,0-25-15,27 26 0,-27 0 16,0 52-1,0 0 1,26 26-16,0 1 16,-26-1-16,26 27 0,0-27 15,1 0-15,-1 1 0,0-1 16,-26 1-16,26-27 16,-26 0-16,26-26 0,0 0 15,1-26 1,-27 0-16,26-1 0,0-25 15,0 0-15,0-1 16,27-52-16,-53 53 16,26 0-16,-26-1 0,26 27 15,-26 0-15,0 0 16,0 52 0,0 0-16,0 0 0,26-26 15</inkml:trace>
  <inkml:trace contextRef="#ctx0" brushRef="#br0" timeOffset="-28451">26292 4687 0,'26'0'0,"-26"-26"16,0-1-16,26 1 16,0 0-16,-26 0 15,26 0-15,1 26 16,-1-27-16,0 27 15,0 0-15,-26 27 16,26-1-16,-26 0 16,0 0-16,0 27 15,0-27-15,-52 26 0,26 0 16,0-25-16,-1 25 0,-51 27 16,52-53-1,26 26-15,-27-26 0,27 1 16,27-1-16,-1 26 0,26-26 15,27 0-15,25 27 16,1-27-16,0 0 0,26 27 16,-26-27-16,-1-26 15</inkml:trace>
  <inkml:trace contextRef="#ctx0" brushRef="#br0" timeOffset="-27953">24171 7096 0,'26'-26'0,"-26"-1"0,26 27 15,-26 27 17,0 25-17,0-26-15,0 27 16,0-1-16,0 0 0,0 1 15,0-1-15,26 0 16,-26 1-16,0-1 0,26-26 16,-26 1-16,0-1 0</inkml:trace>
  <inkml:trace contextRef="#ctx0" brushRef="#br0" timeOffset="-27659">23804 7462 0,'-52'-26'16,"25"-26"-16,1-1 0,0 27 16,26-26-16,0 0 15,26-1-15,0 27 0,27 0 16,-1 0-16,27 26 0,-1 0 16,27 0-16,0 26 15,-27 26-15,27-26 0,-26 27 16,-27 25-16,0-25 15,-25 25-15,-27-25 0,-53 25 16,1-25-16,-27-1 0,1 0 16,-27 1-16,0-27 15,0 0-15,27 0 0,-1 0 16,27-26-16,0 27 16,25-27-16</inkml:trace>
  <inkml:trace contextRef="#ctx0" brushRef="#br0" timeOffset="-27268">24930 7567 0,'52'0'0,"-25"0"16,-1 0-16,-52 0 47,52 0-32,0 0 1,0 0-16,0 0 16,0 0-16,1 0 15,-1-26-15,0 26 0,0-26 16,0 0-16,1 26 16,-1-27-16,-26 1 0,0 0 15,0 0-15,0 0 0,-26-1 16,-1 27-1,1 0-15,0 0 0,0 0 16,0 27-16,-1-1 16,27 0-16,-26 26 0,26-25 15,-26 25-15,26-26 0,0 27 16,26-27-16,0 0 16,1 0-16,-1 0 0,0-26 15</inkml:trace>
  <inkml:trace contextRef="#ctx0" brushRef="#br0" timeOffset="-26951">25637 7436 0,'0'-26'0,"0"-26"16,0 25-16,26-25 0,-26 26 16,26 26-16,-26-26 15,27 26-15,-1 0 0,-26 26 16,26 0-16,0 0 0,-26 27 15,26-27-15,-26 26 16,26 1-16,-26-1 0,27-26 16,-27 27-16,26-27 15,-26 0-15,26-26 16,0 0-16,0-26 16,1 0-1,-27-1-15,26-25 0,0 26 16,-26-27-16,26 27 0,0 0 15,-26 0-15,26 0 16,-26-1-16,0 1 0,27 26 16</inkml:trace>
  <inkml:trace contextRef="#ctx0" brushRef="#br0" timeOffset="-26510">26501 7436 0,'0'-26'0,"-26"26"16,26-26-16,0 0 15,0-27-15,0 27 0,26 0 16,0 0-16,-26 0 16,26-1-16,1 1 0,25 0 15,-26 26-15,0 0 0,1 0 16,-1 0-16,0 0 15,0 26-15,0 0 0,-26 1 16,0-1-16,0 0 16,0 26-16,-26-26 0,0 1 15,0-1-15,0 0 0,-1 0 16,1 0-16,0 1 16,0-27-16,0 26 0,26 0 31,26-26-16,0 26-15,53 0 16,-27 1-16,53-1 16,-53 0-16,-26 26 15,0-26-15,1 1 0,-27-1 16,-27 0-16,1 0 0,-26 0 16,-27 1-16,1-27 0,-27 26 15,-26 0-15,0-26 16</inkml:trace>
  <inkml:trace contextRef="#ctx0" brushRef="#br0" timeOffset="-25906">24013 9453 0,'0'-27'16,"-26"27"-1,26 27 17,0-1-17,0 0-15,26-26 16,-26 26-16,0 0 15,27 0-15,-27 27 0,0-27 16,-27 26-16,1-25 16,26 51-16,-26-26 0,26 27 15,0 0-15,0-27 0,0 27 16,26-1-16,0-26 16,1 1-16,-1-27 0</inkml:trace>
  <inkml:trace contextRef="#ctx0" brushRef="#br0" timeOffset="-25534">23673 9714 0,'-26'-26'0,"0"0"15,-27 0-15,27 26 16,26-26-16,-26 26 0,26-27 15,0 1 1,26 26-16,0-26 16,27 26-16,-1-26 0,0 26 15,27-26-15,26 26 16,-1 0-16,1 0 0,-26 26 16,26 0-16,-27 0 15,-26 0-15,1 27 0,-53-1 16,0 1-16,-26 25 0,-27-26 15,-25 27-15,-1-27 16,-26 1-16,-26-1 0,27-26 16,-1 1-16,0-1 15,27 0-15,25-26 0,1 0 16,104-26 0</inkml:trace>
  <inkml:trace contextRef="#ctx0" brushRef="#br0" timeOffset="-25140">24747 9898 0,'52'-27'0,"0"27"0,1 0 16,-27 0-16,0 0 16,0 0 46,53-26-46,-27 0 15,-26 26-31,1-52 0,-27 26 16,0-1-16,0 1 0,0 0 15,0 0-15,-27 26 0,1-26 16,0-1-16,-26 27 15,26 0-15,-1 0 0,1 27 16,0-1-16,0 0 16,0 0-16,26 27 0,0-27 15,0 26-15,0 0 0,26 1 16,0-27-16,0 0 16,0 0-16,1 1 0,25-27 15,0 0-15,1 0 16</inkml:trace>
  <inkml:trace contextRef="#ctx0" brushRef="#br0" timeOffset="-24774">25454 9819 0,'26'-26'0,"-26"0"0,0 0 15,26-1-15,-26 1 16,0 0-16,0 0 0,26 26 16,-26 26-1,0 0-15,26 0 16,-26 1-16,0 25 0,27-26 15,-1 26-15,-26 1 16,26-27-16,-26 0 0,26 27 16,0-53-16,1 26 0,-1-26 15,0 0 1,0-26-16,0-1 16,-26 1-16,26-26 15,-26 26-15,0-27 0,0 1 16,27 26-16,-27-27 0,0 27 15,26 0-15,-26 0 16,0 0-16,26-1 0,-26 54 31,0-1-15,0 0-16,0 0 16</inkml:trace>
  <inkml:trace contextRef="#ctx0" brushRef="#br0" timeOffset="-24420">26423 9531 0,'26'-26'0,"0"0"0,0 0 16,-26 52 15,0 0-15,0 0-16,-26 26 0,26 1 15,0-1-15,0 27 0,0-27 16,0 79 0,0-79-16,0 1 0,0-1 15,-26-26-15,26 1 0</inkml:trace>
  <inkml:trace contextRef="#ctx0" brushRef="#br0" timeOffset="-24125">26449 9793 0,'0'-79'0,"26"27"16,-26 0-16,26-1 0,-26 27 16,0 0-16,0 0 0,0 0 15,-26 26 1,0 26-16,0 0 0,-1 0 16,1 26-16,-26-25 15,26 25-15,-27 0 0,27-25 16,0 25-16,0-26 15,-1 0-15,1 0 0,26 1 0,0-1 16,53-26 0,-27 0-1,26 0-15,1 0 16,25 0-16,27 0 0,-27 0 16,27 26-16,0-26 15,-26 0-15,-1 0 0,-26 0 16,-25 0-16,-27-26 0</inkml:trace>
  <inkml:trace contextRef="#ctx0" brushRef="#br0" timeOffset="-11082">7778 10317 0,'27'-27'31,"-1"27"-16,-26-26 1,26 26-16,-26-26 16,0 0-1,-26 26 17,-27 26-17,27 0-15,0 0 16,-26 1-16,-1-1 0,1 0 15,0 26-15,-1 1 16,27-1-16,-26 1 0,25-1 16,1 0-16,26 1 15,0 25-15,0-25 0,26-1 16,27 0-16,-1 1 0,27-27 16,-1 26-16,27-26 15,0-26-15,0 27 0,-1-27 16,27-27-16,-26 27 0,-27-26 15,27-26-15,-52 26 16,25-27-16,-52 1 0,1-27 16,-1 1-16,-26 25 15,-26-25-15,26-1 0,-53 1 16,27-1-16,-26 1 16,25 25-16,-25 1 0,0 0 15,-1 25-15,1 27 0,0-26 16,-1 26-16,1 0 15,-1 0-15,27 0 0,-26 0 16,26 26-16,0-26 16,-1 27-16,1-1 0</inkml:trace>
  <inkml:trace contextRef="#ctx0" brushRef="#br0" timeOffset="-10301">7805 11128 0,'0'-26'16,"-27"26"-1,1 0 1,0 26 0,0 1-16,0-1 15,-1 0-15,1 26 0,-26-25 16,26 25-16,0 0 0,-27 1 15,27-1-15,0 0 0,0 1 16,-1-1-16,1 0 16,0 1-16,26-1 15,-26 1-15,26 25 16,0-52 0,26 1-1,0-27-15,27 0 16,-27 0-16,26-27 15,1 27-15,-1 0 0,0 0 16,105 0-16,-78 0 16,26 27-16,-1-27 15,1 26-15,-26-26 0,25 26 16,1-26-16,0 26 0,-26-26 16,-1 26-16,-26-26 15,27 0-15,-53 0 0,0 0 16,-26-26-16,0 0 15,0 0-15,-26 0 16,0-1-16,0 1 0,-27-26 16,27-1-16,-26-25 15,26 25-15,-27-25 0,27-1 16,0 1-16,0 25 0,0-25 16,-1 26-16,1-1 15,26 1-15,-26 26 0,26-27 16,-26 27-16,26 0 15,-26 0 1,-1 26 31,27 26-47</inkml:trace>
  <inkml:trace contextRef="#ctx0" brushRef="#br0" timeOffset="2642">15267 7646 0,'27'-26'16,"-1"26"15,-26 26-15,26-26-16,-26 26 15,0 0-15,26 26 16,0 1-16,-26-1 0,27 27 16,-1-1-16,0 1 0,0-1 15,0 1-15,-26 26 16,27-27-16,-1 27 0,0-26 16,-26-1-16,0 1 15,26-1-15,-26 1 0,0-27 16,0 1-16,0-1 15,0 0-15,0 1 0,0-27 16,0 26-16,0-26 0,0 1 16,-26-1-16,26 0 15,0 0-15,0 0 0,-26 1 16,0-1 0,-1-26-1,1 0 1,-52 26-1,25-26-15,1 0 0,-27 0 16,1 0-16,-27 0 0,0 0 16,-26 0-16,0 0 15,0 0-15,1 0 0,-1 0 16,0 0-16,0 0 16,26 0-16,-26 0 0,26 26 15,27-26-15,-1 0 0,1 26 16,-1-26-16,27 26 15,-1-26-15,1 0 0,26 27 16,0-27-16,-1 0 16,27 26-16,-26-26 0,26 26 140,26 0-140,1 0 16,-27 27 0,26-27-16,-26 26 0,26 1 15,-26 25-15,26 1 0,-26-1 16,26 1-16,-26 26 0,0-27 15,0 1-15,0 26 16,0-27-16,0 1 0,0-27 16,0 27-16,0-27 0,0 0 15,0 1-15,0-1 16,0-26-16,0 27 0,0-27 16,0 0-16,0 0 0,0 0 15</inkml:trace>
  <inkml:trace contextRef="#ctx0" brushRef="#br0" timeOffset="3003">13120 11024 0,'-26'0'0,"26"26"16,0 0 31,0 0-32,26-26 1,0 26-16,1 1 0,-1-1 16,26 0-1,-26-26-15,1 0 0,25 26 16,-26-26-16,26 0 15,-25 0-15,-1-26 0,26 26 16,-26 0-16,1-26 0,-1 0 16,-26-1-1,-26 27 17,-1 0-32,27 27 15,-26-27-15,26 26 0,-26 0 16,0 0-16,0 0 15</inkml:trace>
  <inkml:trace contextRef="#ctx0" brushRef="#br0" timeOffset="4147">11837 11469 0,'-26'-26'15,"26"-1"1,26 1-16,0 26 16,1 26-1,-27 1-15,26 25 16,-26 0-16,0 27 16,26-1-16,-26 27 0,0-26 15,26 26-15,-26-1 16,0 1-16,26 78 0,-26-78 15,0-26-15,0-1 16,0-25-16,0-1 0,-26 26 16,26-25-16,-26-1 0,26 1 15,-26-27-15,26 26 16,0-26-16,0 1 16,0-1-16,0 0 0,0 0 15,26-26-15,0 0 16,26 26-16,1-26 0,25 0 15,1-26-15,26 26 0,26-26 16,26 0-16,0 26 0,26-26 16,0-1-16,53 27 15,-26-26-15,25 26 0,27 0 16,-26 0-16,-1 0 0,-25 26 16,-1-26-16,-25 27 15,-27-1-15,-26-26 16,-53 26-16,1-26 0,-27 0 15,-26 0-15,1 0 0,-54 0 16,1-26 0,0 26-16,0-26 15,0-1-15,0 27 0,-1-26 16,1 0-16,0-26 16,0 25-16,26 1 15,-26-26-15,26-27 0,-27 27 16,27-27-16,-26-25 15,26 25-15,0-26 0,0 1 16,0-1-16,0 0 16,0 27-16,0-27 0,0 26 15,26 1-15,1 25 16,-27-25-16,26 52 0,-26-27 16,26 27-16,0 0 15,-26 0 1,0-1 15,-26 27-31,0 0 16,0-26-16,-27 26 0,1-26 15,-27 0-15,-25 26 16,-27-26-16,-26 26 0,-27-26 16,1 26-16,-53 0 0,1 0 15,-1-27-15,0 27 16,-26 0-16,53 0 0,-27 0 15,27 0-15,25 27 16,27-27-16,0 0 0,52 0 16,1 0-16,25 0 0,27 0 15,26 0-15,-1 0 16,54 0 0,-1 0-16,0 0 15,0 0-15,0 0 0,1 0 16,-1 0-16</inkml:trace>
  <inkml:trace contextRef="#ctx0" brushRef="#br0" timeOffset="4982">12466 12123 0,'-27'0'0,"27"-26"16,0 0-16,0 0 16,0 0-16,0 0 15,0-1 1,27 27-16,-27 27 15,26-1 1,-26 0-16,26 26 0,0 1 16,0 25-16,1-25 0,-1 25 15,26 1-15,-26-27 16,0 0-16,1 1 0,-1-1 16,0-26-16,-26 1 15,26-1-15,0-52 16,1-1-1,-27-25-15,26 26 16,-26-53-16,26 27 0,-26-27 16,26 1-16,-26-1 0,26 1 15,-26-1-15,27 1 16,-27 25-16,0 1 0,0 26 16,-27 52-1,27 0-15</inkml:trace>
  <inkml:trace contextRef="#ctx0" brushRef="#br0" timeOffset="5385">13487 12123 0,'26'0'0,"0"-26"15,0 0-15,1-26 0,-27 26 16,26-1-16,-26 1 15,0-26-15,-26 26 0,-1 26 16,1-27-16,0 27 0,-26 0 16,25 27-16,-25-27 15,26 26-15,-26 0 0,25 0 16,27 27-16,-26-27 16,26 26-16,0-26 0,0 27 15,26-27-15,1 26 0,-1-26 16,0 27-16,26-27 15,-26 0-15,1 0 0,-1 0 16,0 27-16,0-53 16,-26 26-16,0 0 0,-26 0 15,0-26-15,0 27 0,-1-27 16,-25 26-16,26-26 16,0 0-16,0 0 0,-1 0 15,1 0-15,26-26 16,0-1-16,0 1 15</inkml:trace>
  <inkml:trace contextRef="#ctx0" brushRef="#br0" timeOffset="5669">13853 12254 0,'53'0'15,"-27"0"-15,0-26 16,-52 26-1,0 0 1,0 0-16,-1 26 16,1-26-16,0 27 15,26-1-15,-26 26 16,0-26-16,0 27 0,26-27 16,0 26-16,0-26 15,0 1-15,0-1 0,26 0 16,0 0-16,0 0 0,0-26 15,27 27-15,-27-27 16,26 0-16,1-27 0,-27 27 16,0-26-16</inkml:trace>
  <inkml:trace contextRef="#ctx0" brushRef="#br0" timeOffset="7540">13408 13354 0,'0'-26'16,"0"0"-1,0 52 32,0 0-31,0 0-16,0 1 15,0 25-15,0 0 0,0 27 16,0-1-16,0 1 16,0 26-16,0-1 0,0-25 15,0 26-15,0-1 16,0 1-16,0 0 0,0 0 16,0-27-16,0 1 0,0-27 15,0 1-15,0-1 16,0-26-16,0 0 0,0 0 15,0 1-15,0-1 16,0 0 15,0 0-15,0 0 15,26-26 63,1 0-94,25 27 16,0-27-16,53 0 15,26 26-15,26 0 0,27-26 16,51 26-16,1-26 15,26 26-15,26 1 0,-26-27 16,-1 26-16,-25 0 0,0-26 16,-27 26-16,-25-26 15,-27 26-15,0-26 0,-52 0 16,-1 0-16,-25 26 16,-53-26-16,26 0 0,-52-26 46,-26 26-46,0 0 16,26-26-16,-52 26 16,25 0-16</inkml:trace>
  <inkml:trace contextRef="#ctx0" brushRef="#br0" timeOffset="8294">14718 14716 0,'0'-26'0,"0"-1"47,-27 27-47,27-26 16,-26 26-16,0 0 0,0-26 16,0 26-16,-1 0 15,-25 0-15,0 0 0,-1 0 16,1 26-16,0 0 0,25 1 15,-25-1-15,26 0 16,0 0-16,26 27 0,0-27 16,0 0-16,0 0 15,26 0-15,0 0 0,26-26 16,-25 27-16,25-27 0,0 0 16,1-27-16,-27 27 15,26-26-15,1 0 0,-27 0 16,0-26-16,0 25 15,0-25-15,1 0 0,-1-1 16,-26-25-16,0 25 16,0 1-16,0 0 0,0 25 15,0 1-15,0 0 0,0 0 16,-26 52 0,26 0-16,0 0 0,0 1 15,0 25-15,26 0 0,-26 1 16,0-1-16,26 27 15,0-27-15,-26 0 0,26 1 16,1-1-16,-27 0 16,26-25-16,0-1 0</inkml:trace>
  <inkml:trace contextRef="#ctx0" brushRef="#br0" timeOffset="8680">15084 14847 0,'0'-26'15,"0"-1"1,26 1 0,1 26-1,-1 0 1,0 0-16,0 0 0,0 0 16,0 0-16,1-26 0,-1 26 15,0 0-15,0 0 16,-26-26-16,26 26 0,-26-26 15,0-1-15,0 1 16,0 0-16,-26 0 16,0 0-16,0 26 0,0-26 15,-27 26-15,27 0 16,-26 0-16,26 26 0,-1 0 16,-25 0-16,52 0 15,-26 27-15,26-27 0,0 26 16,26-26-16,-26 27 0,26-27 15,0 0-15,27 0 16,-27 0-16,26 1 0,-26-27 16,27 0-16,25 0 15</inkml:trace>
  <inkml:trace contextRef="#ctx0" brushRef="#br0" timeOffset="9142">15608 14559 0,'0'-105'15,"-26"53"1,26-27 0,0 158 15,52 209-15,-26-157-1,0 52 1,-26-105-1,27 1-15,-27 0 16,0-53 0,0 0-16,0-52 31,-27 0-31,1-105 16,-26-27-1,26 80 1,52-158-1,26 105 1,53 105 15,-26 52-31,-1 53 16,-52-53 0,-26 26-16,0-25 0,-26-1 15,0 0-15,0-26 16,-27 26-16,27-26 0,0 0 15,0 0-15,0 0 0</inkml:trace>
  <inkml:trace contextRef="#ctx0" brushRef="#br0" timeOffset="9368">16158 14218 0,'0'-26'0,"26"26"0,-26 26 31,0 0-31,0 27 16,0-27-16,0 26 0,0 1 15,0-1-15,0 1 16,0 25-16,26-26 0,-26 1 16,0-1-16,0-26 0,26 27 15,-26-27-15,0 0 16,0 0-16</inkml:trace>
  <inkml:trace contextRef="#ctx0" brushRef="#br0" timeOffset="9755">16629 14533 0,'-26'-27'0,"0"27"16,0 0-1,-1 0 1,27 27 0,-26-27-16,0 26 15,26 0-15,-26 0 0,0 0 16,26 27-16,0-27 0,0 0 16,0 0-16,0 0 15,26-26-15,-26 27 0,26-27 16,26 26-16,-25-26 15,-1 0-15,26-26 0,-26-1 16,1 27-16,-1-26 0,0 0 16,-26-26-16,0 25 15,0 1-15,0 0 0,-26 0 16,26 0-16,-26 0 16,-1-1-16,1 27 0,0 0 15,0 0-15,26 27 31</inkml:trace>
  <inkml:trace contextRef="#ctx0" brushRef="#br0" timeOffset="10243">16891 14533 0,'0'-27'0,"0"1"31,-26 26-16,26 26 1,0 1 0,0-1-16,26-26 15,-26 26-15,26 0 16,-26 0-16,26-26 0,1 26 16,-1-26-16,0 27 0,0-27 15,26 0-15,-25-27 16,-1 27-16,-26-26 15,26 0-15,0 26 0,-26-26 16,0 0-16,0 0 16,0-27-16,-26 53 15,26-26-15,-26 52 16,0 27-16,26-27 16,-27 52-16,27-25 15,-26 51-15,26-25 0,0 26 16,0-1-16,0 1 0,0 0 15,0 0-15,0-27 16,0 1-16,0-27 0,0-26 16,-26 1-16,-26-1 0,26-26 15,-27-26-15,27-1 16,-26 1-16,-1 0 0,27 0 16,0 0-16,0-1 15,0 1-15,26 0 0,0 0 16</inkml:trace>
  <inkml:trace contextRef="#ctx0" brushRef="#br0" timeOffset="10797">16760 15266 0,'-26'0'15,"0"0"-15,0 0 0,52 0 47,0 0-47,0 0 0,26 0 16,27 0-16,0 0 15,25 0-15,1 0 0,26 0 16,0 0-16,-26 0 16,26 0-16,-1 0 0,-25 0 15,0 0-15,0 0 0,-53 0 16,0 0-16,1 0 16,-27 0-16,-52-26 15,0 26 1,-1 0-16,1-27 15,0 27-15,0 0 16,0 0 0,0 0 15,26-26-15,26 26 15,0-26-16,0 26 17,-26-26-32</inkml:trace>
  <inkml:trace contextRef="#ctx0" brushRef="#br0" timeOffset="11121">18017 14873 0,'-26'0'0,"0"0"16,-1 0 0,54 26-1,-1 0 1,0-26-16,26 26 15,-25 1-15,25-1 0,53 0 16,-79 0-16,26 27 16,-26-27-16,1 0 15,-27 26-15,0-25 0,0-1 16,-27 26-16,1-26 16,-26 0-16,26 1 0,-27-1 15,1 0-15,26 0 0,0-26 16,-27 26-16</inkml:trace>
  <inkml:trace contextRef="#ctx0" brushRef="#br0" timeOffset="12383">18619 13983 0,'0'-53'0,"0"27"16,0 0-16,0 0 16,0 0-16,0 52 31,0 0-16,0 26-15,0-26 0,0 27 16,0 25-16,0 1 16,0 26-16,0-1 0,0 1 15,0 0-15,0 0 0,0 26 16,-26-1-16,0 1 16,26 27-16,-26-28 0,26 1 15,-27 27-15,27-28 16,0 28-16,0-28 0,0 28 15,0-27-15,0 26 16,27 0-16,-1-26 0,0 26 16,0-26-16,0 0 0,1-27 15,-27 1-15,26-26 16,0-27-16,0 0 0,-26-25 16,0-1-16,0 0 15,26-52 32,-26 0-31,0-1-1,27 27-15,-27-26 16,26 26-16,26-26 0,-26 0 16,27 0-16,-1-1 15,27 1-15,-1 0 0,27 26 16,0-26-16,-1 26 0,1-26 15,26 26-15,0 0 16,-26 0-16,26 0 0,0 0 16,-1 0-16,-25 26 15,0-26-15,0 0 0,-27 0 16,-25 0-16,-1-26 0,-26 26 16,0 0-16,1-26 15,-27-1-15,0 1 16,-27 0-16,1 0 15,-26 0-15,26-1 0,-27 1 16,1 0-16,-27 0 0,27 0 16,0 0-16,-1-27 15,1 27-15,26-26 0,-27-1 16,1-25-16,26 25 16,-27-51-16,27 25 0,0-26 15,-26-26-15,25 0 0,-25-26 16,26 0-16,0 0 15,26-26-15,0 26 0,0 0 16,0-1-16,0 1 16,26 26-16,0 27 15,-26-27-15,26 26 0,27-105 16,-53 132 0,26-1-16,-26 1 0,0-1 0,0 27 15,0 26-15,0-27 16,0 27-16,-26 0 15,-1 26 1,27-26 0,-26 26-1,0 0 1,0 0-16,0 0 16,-53 0-1,1 0-15,-53 0 16,52 0-16,-26 0 15,-26 0-15,1 0 16,-1 0-16,-27 0 0,-103 26 16,130 0-16,26 0 15,26 1-15,1-1 16,25 0-16,1 0 16,26 0-16,0 0 15,0 1-15,26-1 0,26-26 31</inkml:trace>
  <inkml:trace contextRef="#ctx0" brushRef="#br0" timeOffset="13115">19169 12935 0,'0'-26'0,"0"0"31,0 52 16,0 0-32,0 0-15,0 1 0,0-1 16,0 26-16,0 1 16,0 25-16,26-26 0,-26 1 15,0 25-15,27 1 16,-27-27-16,0 27 16,26-27-16,-26 1 0,0-27 15,0 26-15,0-26 0,0 1 16</inkml:trace>
  <inkml:trace contextRef="#ctx0" brushRef="#br0" timeOffset="13828">19876 17282 0,'26'0'0,"-26"-26"32,0 52-1,0 0-31,0 0 15,0 1-15,0-1 16,0 26-16,0 0 0,0 27 16,0-27-16,27 27 0,-27 0 15,26-27-15,-26 26 16,0-25-16,0-27 0</inkml:trace>
  <inkml:trace contextRef="#ctx0" brushRef="#br0" timeOffset="14464">18305 11443 0,'-26'-27'15,"26"80"16,52 104-15,-26-79 0,-26-25-16,27 25 0,-27 1 15,26 0-15,-26-27 16,26 79-16,-26-53 16</inkml:trace>
  <inkml:trace contextRef="#ctx0" brushRef="#br0" timeOffset="14790">17755 11704 0,'-26'-52'0,"-26"26"0,25-26 15,27 25-15,0 1 0,27 0 16,25 26-16,0-26 15,1 26-15,-1 0 0,27 0 16,-1 26-16,27 0 16,-27 0-16,-25 27 0,25-1 15,-25 27-15,-1-1 16,-26 1-16,0 26 0,-26-27 16,0 1-16,-52-1 0,26-25 15,-26-1-15,-1 0 16,1-26-16,-27 1 0,27-1 15,-27 0-15,27-26 16,26 0-16,-27 0 0,27 0 16,26-26-16</inkml:trace>
  <inkml:trace contextRef="#ctx0" brushRef="#br0" timeOffset="15206">18933 12123 0,'27'0'16,"-54"0"15,27 27-15,0-1 15,27 0-31,-1 0 16,0-26-16,0 0 15,0 0-15,1 0 16,-1 0-16,0-26 0,0 26 16,-26-26-16,26 0 15,-26-1-15,0 1 0,0 0 16,-26 0-16,26 0 0,-26 0 16,0-1-16,0 1 15,-27 26-15,27 0 0,0 0 16,0 0-16,-1 26 15,27 1-15,-26 25 0,26-26 16,0 26-16,0 1 0,0-27 16,26 26-16,1-25 15,-27 25-15,26-26 0,26 0 16,-26-26-16,27 0 16</inkml:trace>
  <inkml:trace contextRef="#ctx0" brushRef="#br0" timeOffset="15530">19457 12150 0,'0'-27'0,"0"-25"16,0 26-16,0-26 0,0 25 15,0 1-15,26 26 32,-26 26-32,27 1 0,-27-1 15,26 26-15,0 0 16,-26 1-16,26 25 15,0-25-15,0-1 16,1-26-16,-27 0 16,26-26-16,0 0 15,-26-26-15,26 26 16,0-52-16,-26 26 0,27-27 16,-1 1-16,0 0 0,0-1 15,-26 1-15,26 0 16,-26-1-16,27 27 0,-27 0 15,0 52 1,-27 0-16</inkml:trace>
  <inkml:trace contextRef="#ctx0" brushRef="#br0" timeOffset="16622">19693 17963 0,'26'0'16,"0"-26"-16,0 26 16,1 0-1,-1-27-15,0 27 16,-26-26-16,-26 26 31,0 0-15,-132 79 15,132-79-31,26 26 0,-26 0 16,105 27-1,-53-27 1,26-26-16,27 26 15,-27-26-15,27 0 0,-1 0 16,-25 0-16,25-26 0,-25 26 16,-27-26-16,0-1 15,-26 1-15,0 0 0,-26 0 16,-27 0-16,1-1 16,-27 1-16,1 0 0,-27 0 15,27 0-15,-1 26 0,0 0 16,27 0-16</inkml:trace>
  <inkml:trace contextRef="#ctx0" brushRef="#br0" timeOffset="17526">18645 14951 0,'-26'0'16,"26"-26"0,26 26 15,27 0-31,-1 0 16,27 26-16,-1-26 0,1 0 15,26 0-15,-1 26 16,53-26-16,-104 0 15,-1 0-15,-26 0 0,-26 27 16</inkml:trace>
  <inkml:trace contextRef="#ctx0" brushRef="#br0" timeOffset="17778">18410 15475 0,'0'26'16,"0"0"-16,52 1 31,-26-27-31,27 0 0,-1 0 16,27 0-16,25 26 0,-25-26 15,26 0-15,-1 0 16,1 0-16,-26 0 0,-1 0 15,1 26-15,-27-26 0,-26 0 16,1 0-16</inkml:trace>
  <inkml:trace contextRef="#ctx0" brushRef="#br0" timeOffset="18025">18619 15868 0,'-26'26'16,"26"0"-16,-26-26 16,26 26-16,26-26 15,0 27-15,27-27 0,-27 0 16,52 0-16,-25 26 0,25-26 16,27 0-16,-26 26 15,-1-26-15,27 0 0,-27 0 16,-25 0-16,-1 0 0,-26 0 15,1 26-15,-54-26 16</inkml:trace>
  <inkml:trace contextRef="#ctx0" brushRef="#br0" timeOffset="18230">18672 16261 0,'-27'26'16,"1"0"-16,0 0 15,0 0-15,26 1 16,52-1 0,1-26-16,-1 26 15,27-26-15,25 0 0,1 26 16,0-26-16,0 0 16,-1 0-16,-25 0 0,-1 0 15,-51-26-15</inkml:trace>
  <inkml:trace contextRef="#ctx0" brushRef="#br0" timeOffset="19141">20505 15501 0,'0'-26'16,"0"0"-1,26 26 1,0 0-16,26 0 15,1-26-15,25 26 0,27 0 16,26 0-16,0 0 16,26 0-16,26 26 0,-26-26 15,1 0-15,-1 0 0,-26 26 16,-27-26-16,-25 0 16,-27 0-16,-26-26 15,-52 0-15,-26 26 16,-1-27-16,1 1 0,-26 26 15,-1-26-15,0 0 0</inkml:trace>
  <inkml:trace contextRef="#ctx0" brushRef="#br0" timeOffset="19383">21683 15056 0,'0'-26'0,"26"26"31,-26 26-15,53 0-16,-1 0 0,0 1 16,1-1-16,-1 0 0,27 0 15,-27 0-15,0 1 16,1 25-16,-27-26 0,-26 0 16,0 0-16,-26 27 0,-27-27 15,1 0-15,0 0 16,-27 1-16,0-1 0,1-26 15</inkml:trace>
  <inkml:trace contextRef="#ctx0" brushRef="#br0" timeOffset="20653">22285 14244 0,'0'-52'0,"0"-27"15,0 53-15,0 0 16,0 0-16,26 26 15,-26-26-15,0 52 32,0 0-32,0 26 0,0-25 15,0 51-15,27-26 16,-27 27-16,26 26 0,-26 0 16,26 25-16,0 1 0,-26 26 15,26 1-15,1-1 16,-27 0-16,26 0 0,0 0 15,-26 0-15,26 0 0,0 0 16,-26-26-16,26 0 16,1-26-16,-27 26 0,26-26 15,-26-1-15,26 1 16,-26 0-16,0-27 0,26 1 16,-26-27-16,0 1 0,0-27 15,0 0-15,0-52 16,0 0-16,26 0 15,-26-1-15,27 1 0,-27 0 16,26-26-16,0 25 16,0-25-16,26 26 0,-25 0 15,25 26-15,27-26 16,-1 26-16,1 0 0,25 0 16,27 0-16,0 0 15,314 78 1,-287-52-16,-1 0 0,-26 1 15,0-27-15,-1 26 16,-51 0-16,0 0 0,-1-26 16,-52 0-16,1 0 0,-54-26 31,1 0-31,0 0 0,0-1 16,0-25-16,-1 26 15,27-26-15,-26-1 0,26 27 16,0-53-16,26 27 0,1 0 15,-1-27-15,0 1 16,0-27-16,0 26 0,27-25 16,-27-1-16,0 0 15,0-26-15,0 0 0,27 0 16,-27 0-16,-26-26 0,26 26 16,0 0-16,-26 0 15,27 0-15,-27 27 0,0 25 16,0 1-16,-27-1 15,27 27-15,-26-1 0,0 1 16,0 0-16,0 25 0,26 1 16,-27 0-16,1 0 15,0 0-15,0-1 0,0 1 16,0 26-16,-1-26 16,-25 26-16,0 0 0,-1-26 15,-52 26-15,27-26 0,-53 26 16,0-26-16,-26 26 15,0-27-15,-26 1 0,25 26 16,1-26-16,0 0 16,26 26-16,27 0 0,-1 0 15,26 0-15,27 0 0,26 0 16,-1 26-16,27 0 16,0 0-16,27 1 15,-27-1 1,0 0-16,0 0 15,0 0-15,-27 0 16,1 1-16</inkml:trace>
  <inkml:trace contextRef="#ctx0" brushRef="#br0" timeOffset="21497">23333 15292 0,'0'-26'16,"0"-1"-1,0 1-15,0 0 0,0 0 16,-27 0-16,1 26 16,26-27-16,-26 27 15,0 27-15,0-1 0,-27 0 16,27 0-16,26 27 15,-26-1-15,26 26 0,0-25 16,0-1-16,0 27 0,26-27 16,0 1-16,27-27 15,-1 26-15,0-26 0,27 0 16,-27-26-16,27 0 16,-27 0-16,27-26 0,-27 0 15,1-26-15,-1 26 0,-26-53 16,0 27-16,-26-27 15,0 0-15,0 1 0,0 26 16,-26-27-16,0 27 16,-26-1-16,-1 27 0,1 0 15,-1 26-15,1 0 0,0 26 16,-1 0-16,27 27 16,26-1-16,0 27 0,26 25 15,1-25-15,25 26 16,0-27-16,27 27 0,-27-27 15,1 1-15,-1-27 0,0 27 16,-25-53-16,-1 26 16,0-25-16,-26 25 0,0-26 15,0 0-15,-26 1 16,0-1-16,26 0 16,-27-26-16,27 26 15,0-52 1</inkml:trace>
  <inkml:trace contextRef="#ctx0" brushRef="#br0" timeOffset="21915">25218 15868 0,'26'0'0,"0"0"16,-26-26 0,0-1-1,-26 27-15,26-26 0,-26 26 0,0-26 16,0 0-1,52 26-15,0 0 16,0-26-16,27 26 0,25 0 16,1 0-16,25 0 15,-25 0-15,104 0 16,-104 0-16,-1-26 16,-25 26-16,-1 0 0,-26 0 15,27 0-15,-53-27 31,0 1 1</inkml:trace>
  <inkml:trace contextRef="#ctx0" brushRef="#br0" timeOffset="22176">25846 15318 0,'27'0'32,"-1"26"-17,26-26-15,-26 26 0,1-26 16,-1 26-16,0 1 16,0-1-16,0 0 0,0 26 15,-26-25-15,0 25 0,0 0 16,-26-25-16,26 25 15,-26-26-15,26 26 0,-26-25 16,0-27-16,26 26 16,-26 0-16</inkml:trace>
  <inkml:trace contextRef="#ctx0" brushRef="#br0" timeOffset="23343">26553 14506 0,'27'-105'0,"-27"27"16,0-1-16,26 27 0,-26 26 16,26-27-16,-26 106 31,0-27-31,0 52 15,0-25-15,0 25 16,0 27-16,0 0 0,0 26 16,0 0-16,-26 0 0,26 26 15,0 0-15,-26 0 16,26 0-16,0 0 0,-27-26 16,27 26-16,-26-26 15,26 0-15,0 0 0,0 0 16,0-26-16,0-1 0,26 1 15,-26 0-15,0-26 16,27-1-16,-27-26 0,0 1 16,0-1-16,0-26 15,0 1-15,26-27 0,-26-27 16,26 27-16,-26-26 16,26 0-16,-26 0 15,26 0-15,1-1 0,-1 1 16,0 26-1,0-26-15,0 26 0,27 0 16,-27 0-16,52 0 0,1-26 16,0 26-16,25-26 15,1 26-15,26-26 0,0-1 16,26 1-16,-26 0 16,26 0-16,-26 0 0,-26 26 15,-1 0-15,1 0 0,-26 0 16,-27 26-16,-26-26 15,0 0-15,1 0 0,-54-26 32,1-1-17,0 1-15,26 0 16,-26 0-16,26 0 16,0-1-16,0 1 15,26 0-15,-26 0 16,26 0-16,0-27 0,-26 27 15,27-26-15,-1-1 0,-26-1727 110,0 1701-110,0 1 15,0-1-15,-26-26 16,-27 1 0,27 77-16,-26-51 15,52 26-15,-26 25 16,-1 1-16,27 0 0,0 0 16,0-27-16,0 27 15,0 0 1,0 0-1,0 0 1,0 0-16,-26-1 16,0 27-16,26-26 0,-52 0 15,-1-26-15,1 25 16,-27 1-16,1 0 0,-27 26 16,-26-26-16,0 26 15,0 0-15,0 0 0,0 26 16,0-26-16,27 26 0,-1 0 15,-104 27 1,78-27-16,78 0 16,27-26-16,-26 26 15,25-26-15,27 27 32,27-27-32</inkml:trace>
  <inkml:trace contextRef="#ctx0" brushRef="#br0" timeOffset="23700">27103 14899 0,'27'26'0,"-27"0"16,26-26-16,-26 26 0,26-26 15,-26 27-15,0-1 16,0 0-16,0 26 16,0-25-16,0 25 0,-26 27 15,26-27-15,0 26 0,0-25 16,-26 25-16,26-25 15,0 25-15,0-25 0,0-1 16,0-26-16,0 27 16,0-27-16,26 0 15,-26-52 1</inkml:trace>
  <inkml:trace contextRef="#ctx0" brushRef="#br0" timeOffset="23953">27182 15239 0,'-26'-78'0,"26"-1"0,0 27 16,-26-27-16,26 27 0,0 0 15,0-1-15,0 1 16,0 26-16,0-1 0,26 27 16,0 0-16,0 0 15,26 0-15,-25 27 0,25-27 16,0 26-16,-25 26 0,25-26 15,-26 1-15,0-1 16,27 52 0,-79-52-16,-1 1 15,1-27-15,-26 26 0,-27-26 16,1 26-16,-1-26 0</inkml:trace>
  <inkml:trace contextRef="#ctx0" brushRef="#br0" timeOffset="31450">12518 15868 0,'-26'-26'15,"26"-1"-15,0 1 16,0 0 0,26 0-16,-26 0 15,26 0 1,0 26-1,-26 26-15,0 26 16,0-26-16,27 27 16,-27-1-16,0 0 0,0 1 15,0-1-15,0 0 16,-27 1-16,27-1 0,0 1 16,-26-27-16,26 26 0,0-26 15,-26 1-15,26-1 16,0 0-16,-26-26 15,26-26 1,0 0-16,0-1 0,0 1 16,0-26-16,0-1 0,0 1 15,26-27-15,-26 1 16,26-1-16,0-25 0,-26 25 16,27 1-16,-1-1 0,0 0 15,0 27-15,0 26 16,0 0-16,1 26 0,-1 0 15,26 26-15,-26 0 16,1 26-16,25 1 0,-26-1 16,0 1-16,1 25 0,-1-26 15,0 1-15,0-1 16,0 1-16,-26-27 0,26 26 16,-26-26-16,0 0 15,0 1-15,0-54 31,0 1-15,0 0-16,0-26 0,27 26 16,-27-27-16,26 1 15,0-27-15,0 27 0,0 0 16,1-1-16,-1 27 0,0 0 16,0 0-16,26 26 15,-25 26-15,-1 0 0,0 26 16,0 1-16,-26-1 15,26 0-15,-26 1 0,0-1 16,0 1-16,27-1 16,-27-26-16,0 0 15,0 27-15,0-27 0,0 0 16</inkml:trace>
  <inkml:trace contextRef="#ctx0" brushRef="#br0" timeOffset="31919">14115 15973 0,'27'0'0,"-1"-53"16,-26 27-16,0 0 0,0-27 15,0 27-15,0 0 16,0 0-16,-26 26 0,26-26 15,-27 0-15,1 26 0,0 0 16,0 0-16,0 26 16,-27 0-16,27 0 0,0 0 15,0 27-15,-1-1 16,1 0-16,0-25 16,26 25-16,0 26 15,0-51-15,26 25 0,0-52 16,1 26-16,-1 0 0,0-26 15,0 0-15,0 0 16,1 0-16,-1-26 0,0 26 16,0-26-16,0 0 0,-26-27 15,27 27-15,-1 0 16,-26 0-16,26 0 0,-26 0 16,26 26-16,-26 26 15,0 0 1,0 0-16,26 0 0,-26 0 15,0 1-15,0 25 16,0-26-16,26 0 0,-26 1 16,0-1-16</inkml:trace>
  <inkml:trace contextRef="#ctx0" brushRef="#br0" timeOffset="32332">14482 15973 0,'0'-27'0,"0"1"16,0 0-16,0 0 0,0 0 16,0 52 15,0 0-31,26 0 0,-26 27 16,26-27-16,-26 0 15,0 26-15,0-26 0,0 27 16,0-27-16,0 0 15,0 0-15,0 1 16,0-54 0,0 1-1,26 0-15,-26 0 16,27-27-16,-1 27 16,0-26-16,0 0 0,0 25 15,1 1-15,-1 0 0,26 26 16,-26 0-16,1 0 15,-27 26-15,26 0 0,0 27 16,-26-27-16,26 26 16,-26-26-16,26 27 0,-26-27 15,0 0-15,0 27 0,0-27 16,26-26 0</inkml:trace>
  <inkml:trace contextRef="#ctx0" brushRef="#br0" timeOffset="32734">15137 15815 0,'26'-26'0,"-52"52"31,26 1-31,-27-27 16,27 26-16,-26 26 0,26-26 15,0 1-15,-26 25 0,26-26 16,0 26-16,0-25 16,26-1-16,-26 26 0,26-26 15,-26 1-15,27-1 16,-1 0-16,0-26 16,0 0-16,0 0 15,0-26-15,1 0 16,-1-1-16,-26 1 0,26 0 15,-26-26-15,0-1 16,0 27-16,0-26 0,0 26 16,0-27-16,0 27 0,0 0 15,0 52 32</inkml:trace>
  <inkml:trace contextRef="#ctx0" brushRef="#br0" timeOffset="33463">15870 15999 0,'-26'0'31,"26"-26"-16,-27-1-15,27 1 16,-26 0-16,26 0 16,-26 26-1,0 0-15,0 0 16,-1 26-16,1-26 16,0 26-16,0 0 0,26 1 15,-26-1-15,0 0 0,26 0 16,-27 26-16,27-25 15,0-1-15,0 0 0,27 0 16,-27 0-16,26 1 16,0-1-16,-26 0 0,26-26 15,0 0-15,0 26 0,1-26 16,-1-26 0,0 0-16,0 0 15,-26-1-15,0 1 16,26 26-16,-26-26 0,0 0 15,27 0-15,-27 52 32,26 0-32,-26 0 15,26-26-15,-26 26 16,26 1-16,0-1 16,0-26-16,1 0 0,-1 0 15,0 0-15,26 0 16,-25-26-16,-1 26 0,26-27 15,-26 1-15,1 0 16,-1-26-16,0 25 0,0-25 16,-26 0-16,0-27 0,0 27 15,0-1-15,0 1 16,-26 0-16,0-1 0,26 27 16,-26 0-16,-1 26 0,1 26 15,26 0 1,-26 27-16,26-1 0,0 0 15,0 1-15,0-1 16,0 1-16,26-1 0,-26 0 16,53 53-1,-1-53-15,-52-25 16,26-1-16,0 0 0</inkml:trace>
  <inkml:trace contextRef="#ctx0" brushRef="#br0" timeOffset="40694">4531 9505 0,'-52'0'0,"78"0"62,0-26-46,27 26-16,-1 0 15,1 0-15,25 0 0,27-27 16,0 27-16,25 0 0,1 0 16,27-26-16,-28 26 15,28 0-15,25-26 0,-26 26 16,0 0-16,26 0 15,-25-26-15,-1 26 0,26 0 16,0 0-16,1 0 0,-1 0 16,0 0-16,0 0 15,27 0-15,-27 0 0,0 0 16,-25 0-16,25 0 16,-26 0-16,0 0 0,-26-26 15,26 26-15,0 0 0,0 0 16,1-27-16,-1 27 15,26 0-15,0 0 0,-26 0 16,27 0-16,-27 0 16,0 0-16,0 0 0,-26 0 15,0 0-15,0 27 0,-26-27 16,-1 0-16,1 0 16,0 0-16,-1 0 0,1 26 15,0-26-15,26 0 16,-26 0-16,-1 0 0,27 26 15,-26-26-15,0 0 0,0 0 16,-1 0-16,1 0 16,-26 26-16,25-26 0,-25 0 15,-1 0-15,27 26 16,0-26-16,-27 0 0,27 27 16,0-27-16,-26 0 0,25 26 15,-25-26-15,-1 0 16,1 26-16,26-26 0,-53 0 15,27 26-15,-1-26 16,1 0-16,-1 0 0,-25 26 16,25-26-16,1 0 0,-27 0 15,27 26-15,-1-26 16,-25 0-16,-1 0 0,0 0 16,1 0-16,-1 0 15,-26 0-15,27 0 0,-27 0 16,0 0-16,0 0 62,0 0-30,1 0-17,-1 0 1,-26 27-1,26-27 1,-26 26-16,26-26 16,-26 26-16,26-26 0,-26 26 15,26 27-15,1-27 16,-27 0-16,0 26 0,26-26 16,-26 27-16,0-27 15,0 26-15,0 1 0,0-1 16,0 1-16,26-1 15,-26 0-15,0 1 0,0 25 16,0-25-16,0-1 16,26 79-16,-26-53 15,0 27-15,0-26 16,0-27-16,26 0 16,-26 1-16,0-27 0,0 26 15,27 1-15,-27-1 0,0-26 16,0 27-16,0-27 15,0 26-15,0 1 16,0-1-16,0-26 0,0 27 16,0 51-16,0-51 15,0-1-15,0 0 16,0 1-16,0-1 0,0 1 16,0-1-16,0 0 0,26-26 15,-26 27-15,0-1 16,0-26-16,0 27 0,0-1 15,0-26-15,0 27 0,0-1 16,0 0-16,0-25 16,0 25-16,0 0 0,0 1 15,0-27-15,-26 26 16,26 1-16,0-27 0,0 26 16,0 1-16,0-27 0,0 26 15,0-26-15,0 1 16,0-1-16,0 26 0,0-26 15,0 0-15,0 1 0,0 25 16,0-26-16,0 0 16,0 27-16,0-27 0,0 0 15,0 0-15,0 0 16,0 1-16,0-1 0,0 0 16,-27-26-16,27 26 0,0 0 15,0 1 1,0-1-1,0 0-15,0 0 16,0 0-16,-26-26 16,26 27-16,-26-27 0,26 26 15,-26-26-15,0 0 16,-1 0-16,1 0 0,0 0 16,0 0-16,-26 0 15,-1 0-15,1 0 0,-27-26 16,1 26-16,-1 0 0,1-27 15,-27 27-15,0 0 16,-26 0-16,26 0 0,-25-26 16,25 26-16,-26 0 15,0 0-15,26 0 0,-26 0 16,0 0-16,27 0 0,-27 0 16,26 0-16,0 0 15,-26 0-15,26 0 0,-25 0 16,25 26-16,0-26 15,0 0-15,1 0 0,-1 27 16,26-27-16,1 0 0,-1 0 16,1 0-16,-1 26 15,27-26-15,-1 0 0,1 0 16,0 0-16,25 0 16,-25 0-16,26 0 0,0 0 15,-27 0-15,27 0 0,0 26 16,0-26-16,0 0 15,-1 0-15,1 0 16,0 0-16,0 0 16,0 0-16,-1 0 15,1 26 1,26 0 0,0 0 15,0 1-31,0-1 15,26-26-15,-26 26 16,0 0-16,27 0 16,-27 1-16,26-1 0,-26 0 15,26 26 1,-26 1-16,0-27 0,0 26 16,0 27-1,0-27-15,0 1 0,0-27 16,0 26-16,0 0 0,0 1 15,0-1-15,0 1 16,0-1-16,0-26 0,0 26 16,0 1-16,0-1 15,0 1-15,0-1 0,0 0 16,0 1-16,0-1 0,0 0 16,0 1-16,0-27 15,0 26-15,0 1 0,-26-27 16,26 26-16,0-25 15,-26 25-15,26-26 16,0 0-16,-27 0 0,27 1 16,-26-1-16,0-26 15,26 26 1,-26 0-16,0-26 16,26 26-1,-26-26-15,26 27 16,-27-27-16,1 0 0,26 26 15,-26-26-15,0 26 16,0 0-16,-1-26 16,1 26-16,0-26 15,0 26-15,-27 1 0,27-27 16,-26 26-16,0 0 0,-27 0 16,27-26-16,-53 26 15,26 1-15,-25-1 0,-27 0 16,26-26-16,-52 26 15,26 0-15,-26 1 0,0-1 16,26 0-16,-26 0 0,-1 0 16,1 27-16,0-27 15,0 0-15,0 0 0,0 27 16,0-27-16,-27 26 16,27-26-16,0 0 0,0 27 15,0-27-15,26 26 0,-26-25 16,26-1-16,26 0 15,-26 0-15,27-26 0,-1 26 16,26 1-16,-25-27 16,25 26-16,1-26 0,-1 0 15,0 26-15,1-26 0,25 26 16,-25-26-16,26 0 16,-27 0-16,27 0 0,-27 0 15,27 0-15,-1 0 16,1 0-16,26 0 0,-27 0 15,1-26-15,26 26 0,0 0 16,-1-26-16,1 26 16,0 0-16,0 0 0,0 0 15,0 0-15,-1 0 0,1 0 16,0 0-16,0-26 16,0 26-16,-1-27 15,1 1 1,26 0-16,0 0 0,-26 0 15,26-1-15,0 1 16,-26-26-16,26 26 0,0-1 16,0-25-16,-26 26 0,26-26 15,0-1-15,0 1 16,0-1-16,0 1 0,0 0 16,0-27-16,0-26 15,0 27-15,0-53 0,0 0 16,0 0-16,0-26 0,0 0 15,0-26-15,-27-1 16,1 27-16,26-26 0,-26 0 16,0 25-16,0 1 15,0-157-15,-1 157 16,27 26-16,-26-26 0,26 26 16,0 26-16,0-26 15,0 27-15,0-27 16,26 26-16,-26 0 0,27 27 0,-27-27 15,26 0-15,-26 0 16,0 27-16,0-27 0,0 27 16,-26-27-16,26 0 15,-27 26-15,27-25 0,0 25 16,-26-26-16,26 27 0,0-1 16,0 27-16,0-27 15,0 1-15,0 25 0,26-25 16,-26 26-16,27-1 15,-27 1-15,0-27 0,0 27 16,0 0-16,0-1 0,0 1 16,0-1-16,0 1 15,0 0-15,0-1 0,0 1 16,0 0-16,0-1 16,0 1-16,0-1 0,0 1 15,0 0-15,0-1 16,0-25-16,0 25 15,0 27-15,0 0 16,0 0-16,0 0 0,0-1 16,0 1-16,0 0 0,0 0 15,0 0-15,0 0 0,0-1 16,0 1 0,0 0-1,26 26 1,-26-26-1,26 26 1,0-26 0</inkml:trace>
  <inkml:trace contextRef="#ctx0" brushRef="#br1" timeOffset="47200">11183 5263 0,'26'-27'0,"-26"1"0,26 26 16,-26-26-16,0 0 0,0 0 15,-26 0 1,0 26-16,-1-27 16,1 27-16,0-26 0,-26 26 15,-27-26-15,0 26 16,1 0-16,-53 0 0,0 0 15,0 0-15,-26 0 16,-26 0-16,-1 26 0,27 0 16,-26 1-16,0-1 15,-1 26-15,-130 27 16,183-53-16,0 26 16,0 1-16,-104 51 15,156-51-15,-26-1 0,27 0 16,-1 1-16,27-1 15,0 27-15,25-27 0,-25 0 16,52 27-16,-26 0 16,26-27-16,0 27 0,26-27 15,26 105-15,-25-105 16,25 27-16,0-27 0,27 27 16,-1-27-16,1 1 15,0-1-15,25 0 0,27 1 16,0-1-16,0-26 15,26 27-15,27-27 0,25 0 16,0 0-16,27 0 0,0 1 16,-1-27-16,27 0 15,-26 0-15,0 0 0,-1 0 16,-51-27-16,25 1 0,-52 0 16,-26 0-16,0 0 15,0-27-15,-52 1 0,-1-27 16,1 1-16,-27-1 15,-26-26-15,0 1 0,1-1 16,-27-26-16,0 26 16,0 1-16,-27-1 0,1 0 15,0 27-15,0-1 0,-26 0 16,-1 1-16,27-1 16,-53 27-16,27 0 0,-27-1 15,27 1-15,-26-1 0,-1 27 16,-26-26-16,27 26 15,-27 0-15,26-1 0,1 1 16,-1 26-16,1 0 16,25 0-16,1 0 0,0 0 15,25 0-15,1 0 16,0 26-16</inkml:trace>
  <inkml:trace contextRef="#ctx0" brushRef="#br1" timeOffset="48319">12099 7357 0,'0'-26'16,"26"26"15,0 26-15,-26 1 0,27-1-16,-1 0 15,-26 0-15,26 27 16,0-27-16,0 26 0,-26-26 15,27 27-15,-1-1 16,0-26-16,0 27 0,53 25 16,-53-25-16,0-1 15,26 0-15,27 53 16,-27-53-16,1 1 16,25-1-16,-25 1 0,25-1 15,1 0-15,-1 1 16,1-1-16,26 0 0,-1-25 15,-25 25-15,52-26 0,-26 0 16,-1 1-16,27-1 16,-26 0-16,26-26 0,-26 26 15,26-26-15,-27 0 16,1 0-16,0 0 0,0 0 16,-1-26-16,1 26 0,0-26 15,-27 0-15,1-27 16,26 27-16,-27-26 0,1-1 15,-27 1-15,27-1 16,-27 27-16,0-26 0,1 0 16,-1-1-16,-26 27 15,53-79 1,-79 79-16,0 0 0,0 0 16,0 0-1,-26 26 16,-1 0-15,1 0 0,26 26-1,-26-26-15,0 0 16</inkml:trace>
  <inkml:trace contextRef="#ctx0" brushRef="#br1" timeOffset="48701">15372 8091 0,'-26'0'0,"52"0"62,0-26-46,1 26-16,-1-27 15,26 1-15,-26 26 0,53-26 16,-27 0-16,1 26 16,-1 0-16,0-26 0,1 26 15,-1 0-15,-26 0 16,27 0-16,-27 0 0,-26 26 15,26 0-15,-26 0 0,0 27 16,26-1-16,-26 0 16,26 1-16,-26-1 15,53 79-15,-53-79 16,26 1-16,0-1 0</inkml:trace>
  <inkml:trace contextRef="#ctx0" brushRef="#br1" timeOffset="50736">17886 8117 0,'0'26'15,"26"-26"1,-26 26-16,26-26 31,-26 26-31,27-26 16,-1 27-16,0-27 16,0 26-16,0 0 0,27 0 15,-1 0-15,27 1 16,-1 25-16,-25-26 0,25 26 15,1 1-15,-1-1 0,1-26 16,-1 27-16,-25-1 0,25 1 16,1-1-16,-27 0 15,27 1-15,-27-1 0,1 0 16,25 1-16,-26-1 16,-25 0-16,25 1 0,0-27 15,-25 26-15,25 1 16,26 52-16,-51-53 15,25 0-15,-26 1 0,27-1 16,-27 0-16,26 27 16,-26-27-16,27 1 0,-1 78 15,0-79-15,-25 0 16,-1 1-16,0-1 16,0 0-16,0 1 0,1-1 15,-27 1-15,26-1 16,-26 0-16,26 1 0,-26-1 15,0 0-15,0 1 0,26-27 16,-26 26-16,0 1 16,0-27-16,26 26 0,-26-26 15,0 27-15,0-27 16,0 0-16,0 27 0,0-27 16,0 26-16,0-26 0,0 1 15,0 25-15,0-26 16,0 0-16,0 27 0,0-27 15,0 0-15,0 26 16,26-25-16,-26-1 0,0 26 16,0-26-16,0 0 0,0 27 15,0-27-15,0 0 16,0 0-16,0 1 0,0 25 16,0-26-16,-26 0 0,26 27 15,0-27-15,0 0 16,0 26-16,-26-25 0,26 25 15,0-26-15,0 27 16,-26-27-16,26 26 0,0-26 16,-26 27-16,26-27 15,0 26-15,-26-26 0,26 1 16,0 25-16,-27-26 0,27 27 16,0-27-16,-26 26 15,26-26-15,-26 27 0,26-27 16,-26 26-16,26 1 0,0-27 15,-26 26-15,26-26 16,-27 27-16,27-27 0,-26 0 16,26 26-16,-26-25 15,26-1-15,-26 26 0,26-26 16,-26 1-16,26-1 0,0 0 16,-26 0-16,26 0 15,0 0-15,-27-26 0,27 27 16,0-1-16,-26 0 15,26 0 1,-26-26 0,26 26-16,0-52 62,0 0-62,0 0 0,0 0 16</inkml:trace>
  <inkml:trace contextRef="#ctx0" brushRef="#br1" timeOffset="51186">19667 13145 0,'-27'0'16,"27"26"30,0 0-30,0 0 0,0 0-1,0 0-15,0 1 16,0-1-16,0 26 0,0-26 16,27 27-16,-27-27 15,26 26-15,-26 1 0,26-27 16,-26 0-16,26 26 15,-26-25-15,26-1 0,-26 0 16,27 0-16,-1-26 16,0 0-1,-26-26-15</inkml:trace>
  <inkml:trace contextRef="#ctx0" brushRef="#br1" timeOffset="51569">20374 13380 0,'0'-26'0,"-27"26"15,27 26 1,-26 0-1,0 1 1,0-1 0,0 0-1,0 0-15,-1-26 0,-25 26 16,26 0-16,-27 27 16,1-27-16,0 0 0,-1 0 15,27 1-15,-26-1 0,26 0 16,-1-26-16,27 26 15,-26-26-15,26 26 0,0-52 47,0 0-31</inkml:trace>
  <inkml:trace contextRef="#ctx0" brushRef="#br1" timeOffset="69102">21421 10971 0,'0'-26'16,"0"0"-1,0 0 16,26 26-31,0 0 16,-26-27 0,-26 1 15,0 26-15,0 0-16,26-26 0,-52 26 15,25 0-15,-25 0 16,26 0-16,-27 0 0,1 26 15,0 0-15,-1 27 0,-25-1 16,25 0-16,1 1 16,-27 25-16,27-25 0,0 25 15,26 1-15,-1 26 16,1-27-16,26 1 0,0-1 16,26 1-16,1-1 0,25-25 15,0 25-15,27-25 16,-1-1-16,1-26 0,26 0 15,-1 1-15,-25-27 0,26 0 16,-27 0-16,1-27 16,-27 1-16,1-26 0,-1 0 15,-26-1-15,0 1 16,-26-27-16,0 27 0,-26-1 16,0 1-16,0 0 0,-27 26 15,1-1-15,0 1 16,25 0-16,-25 26 0,26-26 15,0 26-15,0 0 16,52 0 0,0 0-16,0 0 15,26 0-15,-25 0 16,25 0-16,0 0 0,-25 0 16,25 0-16,0 0 15,1 0-15,-27 0 0,26 0 16,-26 0-16,1 0 0,-27 26 15,0 0 1,0 0-16,0 27 0,0-1 16,0 0-16,0 1 15,0 25-15,0-25 0,0-1 16,0 1-16,0-27 0,0 26 16,0-26-16,0 27 15</inkml:trace>
  <inkml:trace contextRef="#ctx0" brushRef="#br1" timeOffset="69344">22469 11730 0,'0'-26'0,"0"0"15,0 52-15,0 0 16,0 1-1,0 25-15,0-26 0,0 27 16,-27-1-16,27 27 16,0-27-1,0-26-15,0 26 0,0-25 16,0-1-16,0 0 16,0 0-16</inkml:trace>
  <inkml:trace contextRef="#ctx0" brushRef="#br1" timeOffset="69516">22521 11390 0,'-26'-26'0,"26"0"0,-26 26 16,-1 0-16</inkml:trace>
  <inkml:trace contextRef="#ctx0" brushRef="#br1" timeOffset="69842">23149 11207 0,'-26'-26'0,"0"-1"16,0 27-16,0 0 15,26 27 1,0-1-16,0 0 0,0 26 16,0 1-16,0-1 15,0 27-15,0-1 0,26 1 16,-26-1-16,0 27 0,26-26 15,-26-1-15,26 1 16,-26-27-16,26 0 0,-26 1 16,0-1-16,27-26 15,-27 27-15,26-27 16,0-52 0,-26 0-16</inkml:trace>
  <inkml:trace contextRef="#ctx0" brushRef="#br1" timeOffset="70015">23097 11835 0,'-26'-26'16,"-27"0"-16,27 0 0,0 26 15,26-27-15,-26 27 0,52 0 32,0 0-32,0 27 15,27-27-15,-1 26 0,1-26 16,25 0-16,-26 0 15,1 0-15,25 0 0</inkml:trace>
  <inkml:trace contextRef="#ctx0" brushRef="#br1" timeOffset="70543">24328 11573 0,'-26'0'15,"-1"-26"1,1 26-16,0-26 16,0 52-16,26 27 15,-26-27 1,26 26-16,-27 0 0,1 79 16,0-52-16,0 0 15,26-27-15,-26 26 16,26-25-16,-27-1 0,1-26 15,26 27-15,-26-27 16,0 0-16,26-52 16,-26 0-1,26 0-15,0-1 16,26-25-16,0-27 16,-26 1-16,79-132 15,-53 106-15,26-1 0,1 0 16,-1 0-16,0 27 0,1-1 15,-1 27-15,-26 0 16,27 52-16,-27 0 16,26 0-16,-26 26 0,1 0 0,-1 26 15,0 27-15,0-27 16,0 53-16,0-26 0,1-1 16,-27 27-16,26 0 15,-26-27-15,26 1 0,-26-1 16,0 1-16,26-27 0,-26 1 15,0-27-15,0 0 16,-26 0-16,26 0 0,-26-26 16,0-26-16</inkml:trace>
  <inkml:trace contextRef="#ctx0" brushRef="#br1" timeOffset="70724">24432 11966 0,'-52'-26'16,"26"26"-16,-26-26 15,25 0-15,1 26 0,26-27 16,26 27 0,1 0-1,25-26-15,0 26 0,1 0 16,25 0-16,-25 0 16,25-26-16,1 26 0,-1 0 15</inkml:trace>
  <inkml:trace contextRef="#ctx0" brushRef="#br1" timeOffset="71028">25951 11888 0,'-26'-27'16,"0"27"-16,0-26 0,-1 0 15,-25-26-15,0 25 0,26 1 16,-27 0-16,-25 26 15,25-26-15,1 26 0,-1 0 16,27 0-16,-26 26 16,26 0-16,-27 0 0,27 27 15,0-27-15,0 26 0,26 1 16,-26-27-16,26 26 16,0 1-16,26-1 0,0-26 15,0 27-15,27-27 16,-1 0-16,26 0 0,-25 0 15,25-26-15,1 0 0,-27 0 16,27 0-16</inkml:trace>
  <inkml:trace contextRef="#ctx0" brushRef="#br1" timeOffset="71250">26161 11495 0,'0'-53'0,"0"1"16,26 0-16,-26 26 0,0 52 31,0 26-15,0-26-16,0 27 0,0 25 15,0-25-15,0 25 16,0 1-16,0-1 16,26 1-16,-26-1 0,0-25 15,0 25-15,26-25 0,-26-1 16,0-26-16,26 0 0</inkml:trace>
  <inkml:trace contextRef="#ctx0" brushRef="#br1" timeOffset="71640">26161 11940 0,'-27'-26'15,"1"0"-15,0-1 16,0 27-1,26-26-15,26 26 16,0 0-16,0 0 16,27 0-16,-1 0 15,1 0-15,-1 0 16,0 26-16,1-26 0,-1 0 16,53-26-1,-79 0-15,0 26 0,0-26 16,-26 0-16,27-1 0,-27 1 15,0 0-15,0 0 0,0 0 16,0 52 15,0 0-31,0 26 0,0 1 16,0-27-16,0 53 16,0-27-16,0 0 0,0 1 15,0-1-15,0 0 16,0-25-16,0 25 0,0-26 15,-27-26-15,27 26 0</inkml:trace>
  <inkml:trace contextRef="#ctx0" brushRef="#br1" timeOffset="71808">26815 11259 0,'-26'-26'15,"26"0"-15,-26 26 16,0 0-16,0 0 16,26 26-16,0 0 15,0 0-15</inkml:trace>
  <inkml:trace contextRef="#ctx0" brushRef="#br1" timeOffset="72773">27182 11547 0,'26'0'16,"-26"26"-16,-26-26 31,0 27-31,0-1 16,26 0-16,-27 0 15,1 26-15,0 1 0,0-1 16,26 1-16,-26-1 0,26 0 15,0-25-15,26 25 16,-26 0-16,26 1 0,0-27 16,0 0-16,27 0 15,-27 0-15,0-26 0,0 0 16,27 0-16,-27 0 0,0-26 16,0 0-16,-26-26 15,26-1-15,1 1 0,-1-27 16,-26 1-16,26-1 0,-26-26 15,0 53-15,0-26 16,-26 25-16,0 1 0,26 26 16,-53-1-16,27 27 15,0 0-15,0 0 0,-27 27 16,27-1-16,0 26 0,0-26 16,0 27-16,26-1 15,-27-26-15,27 27 0,0-27 16,0 0-16,27 26 15,-1-25-15,-26-1 16,26-26-16,0 26 16,0-26-16,0-26 15,1 26-15,-1-26 0,26-1 16,-26-25-16,27 26 16,-27-27-16,53-25 15,-27 52-15,-26 0 16,26 26-16,-25 0 15,-27 26-15,26 0 16,-26 52-16,26 27 16,-26-79-16,0 27 15,0-1-15,26-26 16,-26 53-16,0-53 16,26 0-16,-26 0 15,0 1-15,27-27 0,-27 26 16,26-26-1,-26-26-15,26-1 16,-26 1-16,52-52 16,-26 25-16,1 1 0,-1-27 15,0 27 1,26-79-16,-25 79 16,-1 26-16,-26-1 0,26 27 15,-26 53 1,-26-27-16,26 26 15,0 53 1,0-53-16,26 27 0,-26-27 16,26 1-16,0-27 0,1 26 15,-1 1-15,0-27 16,0 0-16,0 0 0,0 0 16,1 1-16,-1-27 15,0 0-15,0 0 0,0-27 16,-26 1-16,27 0 0,-27-26 15,0-1-15,0-25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7/28/2022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17</a:t>
            </a:fld>
            <a:endParaRPr lang="en-US"/>
          </a:p>
        </p:txBody>
      </p:sp>
    </p:spTree>
    <p:extLst>
      <p:ext uri="{BB962C8B-B14F-4D97-AF65-F5344CB8AC3E}">
        <p14:creationId xmlns:p14="http://schemas.microsoft.com/office/powerpoint/2010/main" val="1044212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80547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7/28/2022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7/28/2022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7/28/2022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7/28/2022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14/Exercise_P1_Fiori_Integration/webapp/view/View1.view.xml" TargetMode="External"/><Relationship Id="rId13" Type="http://schemas.openxmlformats.org/officeDocument/2006/relationships/hyperlink" Target="https://github.com/soyuztechnologies/brakesindia_UI5_Fiori_Feb7/blob/master/Day%2014/Exercise_P2_GetSingle/webapp/view/View2.view.xml" TargetMode="External"/><Relationship Id="rId3" Type="http://schemas.openxmlformats.org/officeDocument/2006/relationships/image" Target="../media/image38.jpeg"/><Relationship Id="rId7" Type="http://schemas.openxmlformats.org/officeDocument/2006/relationships/hyperlink" Target="https://github.com/soyuztechnologies/brakesindia_UI5_Fiori_Feb7/blob/master/Day%2014/Exercise_P1_Fiori_Integration/package.json" TargetMode="External"/><Relationship Id="rId12" Type="http://schemas.openxmlformats.org/officeDocument/2006/relationships/hyperlink" Target="https://github.com/soyuztechnologies/brakesindia_UI5_Fiori_Feb7/blob/master/Day%2014/Exercise_P2_GetSingle/webapp/controller/View1.controller.j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4/Exercise_P1_Fiori_Integration/ui5.yaml" TargetMode="External"/><Relationship Id="rId11" Type="http://schemas.openxmlformats.org/officeDocument/2006/relationships/hyperlink" Target="https://github.com/soyuztechnologies/brakesindia_UI5_Fiori_Feb7/blob/master/Day%2014/Exercise_P2_GetSingle/webapp/view/View1.view.xml" TargetMode="External"/><Relationship Id="rId5" Type="http://schemas.openxmlformats.org/officeDocument/2006/relationships/hyperlink" Target="https://github.com/soyuztechnologies/brakesindia_UI5_Fiori_Feb7/blob/master/Day%2014/Exercise_P1_Fiori_Integration/webapp/manifest.json" TargetMode="External"/><Relationship Id="rId15" Type="http://schemas.openxmlformats.org/officeDocument/2006/relationships/hyperlink" Target="https://github.com/soyuztechnologies/brakesindia_UI5_Fiori_Feb7/blob/master/Day%2014/Exercise_P2_GetSingle/webapp/fragments/MoreInfo.fragment.xml" TargetMode="External"/><Relationship Id="rId10" Type="http://schemas.openxmlformats.org/officeDocument/2006/relationships/hyperlink" Target="https://github.com/soyuztechnologies/brakesindia_UI5_Fiori_Feb7/blob/master/Day%2014/ui5.yaml_forVSCode/ui5-local.yaml" TargetMode="External"/><Relationship Id="rId4" Type="http://schemas.openxmlformats.org/officeDocument/2006/relationships/image" Target="../media/image2.png"/><Relationship Id="rId9" Type="http://schemas.openxmlformats.org/officeDocument/2006/relationships/hyperlink" Target="https://github.com/soyuztechnologies/brakesindia_UI5_Fiori_Feb7/blob/master/Day%2014/ui5.yaml_forVSCode/ui5.yaml" TargetMode="External"/><Relationship Id="rId14" Type="http://schemas.openxmlformats.org/officeDocument/2006/relationships/hyperlink" Target="https://github.com/soyuztechnologies/brakesindia_UI5_Fiori_Feb7/blob/master/Day%2014/Exercise_P2_GetSingle/webapp/controller/View2.controller.js"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15/Exercise_Create/webapp/manifest.json" TargetMode="External"/><Relationship Id="rId3" Type="http://schemas.openxmlformats.org/officeDocument/2006/relationships/image" Target="../media/image39.png"/><Relationship Id="rId7" Type="http://schemas.openxmlformats.org/officeDocument/2006/relationships/hyperlink" Target="https://github.com/soyuztechnologies/brakesindia_UI5_Fiori_Feb7/blob/master/Day%2015/Exercise_Create/webapp/controller/Add.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5/Exercise_Create/webapp/view/Add.view.xml" TargetMode="External"/><Relationship Id="rId5" Type="http://schemas.openxmlformats.org/officeDocument/2006/relationships/hyperlink" Target="https://github.com/soyuztechnologies/brakesindia_UI5_Fiori_Feb7/blob/master/Day%2015/Exercise_Create/webapp/controller/View1.controller.js" TargetMode="External"/><Relationship Id="rId4" Type="http://schemas.openxmlformats.org/officeDocument/2006/relationships/hyperlink" Target="https://github.com/soyuztechnologies/brakesindia_UI5_Fiori_Feb7/blob/master/Day%2015/Exercise_Create/webapp/view/View1.view.xml" TargetMode="External"/><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15/Exercise_Update_Delete/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hyperlink" Target="https://github.com/soyuztechnologies/brakesindia_UI5_Fiori_Feb7/blob/master/Day%2015/Exercise_Update_Delete/webapp/controller/Add.controller.j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15/Exercise_FunctionImport/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hyperlink" Target="https://github.com/soyuztechnologies/brakesindia_UI5_Fiori_Feb7/blob/master/Day%2015/Exercise_FunctionImport/webapp/controller/Add.controller.j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svg"/></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github.com/signup?source=login" TargetMode="External"/><Relationship Id="rId7"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52.png"/><Relationship Id="rId4" Type="http://schemas.openxmlformats.org/officeDocument/2006/relationships/hyperlink" Target="https://freesvg.org/simple-white-cloud-icon-vector-graphic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hyperlink" Target="https://www.pngall.com/blocked-png" TargetMode="External"/><Relationship Id="rId3" Type="http://schemas.openxmlformats.org/officeDocument/2006/relationships/image" Target="../media/image51.png"/><Relationship Id="rId7" Type="http://schemas.openxmlformats.org/officeDocument/2006/relationships/image" Target="../media/image53.png"/><Relationship Id="rId12"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56.png"/><Relationship Id="rId5" Type="http://schemas.openxmlformats.org/officeDocument/2006/relationships/image" Target="../media/image52.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6.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png"/><Relationship Id="rId7" Type="http://schemas.openxmlformats.org/officeDocument/2006/relationships/image" Target="../media/image74.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9.emf"/></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4.jpeg"/><Relationship Id="rId7" Type="http://schemas.openxmlformats.org/officeDocument/2006/relationships/image" Target="../media/image88.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7.tiff"/><Relationship Id="rId5" Type="http://schemas.openxmlformats.org/officeDocument/2006/relationships/image" Target="../media/image86.tiff"/><Relationship Id="rId10" Type="http://schemas.openxmlformats.org/officeDocument/2006/relationships/image" Target="../media/image2.png"/><Relationship Id="rId4" Type="http://schemas.openxmlformats.org/officeDocument/2006/relationships/image" Target="../media/image85.tiff"/><Relationship Id="rId9" Type="http://schemas.openxmlformats.org/officeDocument/2006/relationships/hyperlink" Target="https://anubhavtrainings.com/"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90.jpg"/><Relationship Id="rId7" Type="http://schemas.openxmlformats.org/officeDocument/2006/relationships/image" Target="../media/image9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9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93.png"/></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tools.hana.ondemand.com/#cloud" TargetMode="External"/><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17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5: </a:t>
            </a:r>
            <a:r>
              <a:rPr lang="en-US" dirty="0">
                <a:solidFill>
                  <a:prstClr val="black"/>
                </a:solidFill>
                <a:latin typeface="Calibri" panose="020F0502020204030204"/>
              </a:rPr>
              <a:t>Check the connection on Hana Cloud Account </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3B02027-CE35-4B2C-8239-371D5ABCB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03" y="1218211"/>
            <a:ext cx="10252364" cy="498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54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6: </a:t>
            </a:r>
            <a:r>
              <a:rPr lang="en-US" dirty="0">
                <a:solidFill>
                  <a:prstClr val="black"/>
                </a:solidFill>
                <a:latin typeface="Calibri" panose="020F0502020204030204"/>
              </a:rPr>
              <a:t>Connect on-premise system to cloud using SCC</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189A366-DA98-408E-97D4-F0D36518FBD0}"/>
              </a:ext>
            </a:extLst>
          </p:cNvPr>
          <p:cNvPicPr>
            <a:picLocks noChangeAspect="1"/>
          </p:cNvPicPr>
          <p:nvPr/>
        </p:nvPicPr>
        <p:blipFill>
          <a:blip r:embed="rId3"/>
          <a:stretch>
            <a:fillRect/>
          </a:stretch>
        </p:blipFill>
        <p:spPr>
          <a:xfrm>
            <a:off x="386456" y="1533287"/>
            <a:ext cx="2555327" cy="2266099"/>
          </a:xfrm>
          <a:prstGeom prst="rect">
            <a:avLst/>
          </a:prstGeom>
        </p:spPr>
      </p:pic>
      <p:pic>
        <p:nvPicPr>
          <p:cNvPr id="7" name="Picture 6">
            <a:extLst>
              <a:ext uri="{FF2B5EF4-FFF2-40B4-BE49-F238E27FC236}">
                <a16:creationId xmlns:a16="http://schemas.microsoft.com/office/drawing/2014/main" id="{3A762452-0A45-4718-99A6-002D09E24C38}"/>
              </a:ext>
            </a:extLst>
          </p:cNvPr>
          <p:cNvPicPr>
            <a:picLocks noChangeAspect="1"/>
          </p:cNvPicPr>
          <p:nvPr/>
        </p:nvPicPr>
        <p:blipFill>
          <a:blip r:embed="rId4"/>
          <a:stretch>
            <a:fillRect/>
          </a:stretch>
        </p:blipFill>
        <p:spPr>
          <a:xfrm>
            <a:off x="3714133" y="1533285"/>
            <a:ext cx="2318327" cy="2266099"/>
          </a:xfrm>
          <a:prstGeom prst="rect">
            <a:avLst/>
          </a:prstGeom>
        </p:spPr>
      </p:pic>
      <p:pic>
        <p:nvPicPr>
          <p:cNvPr id="9" name="Picture 8">
            <a:extLst>
              <a:ext uri="{FF2B5EF4-FFF2-40B4-BE49-F238E27FC236}">
                <a16:creationId xmlns:a16="http://schemas.microsoft.com/office/drawing/2014/main" id="{26C5A7C8-E72B-47AA-B0B9-6F5845FA28CB}"/>
              </a:ext>
            </a:extLst>
          </p:cNvPr>
          <p:cNvPicPr>
            <a:picLocks noChangeAspect="1"/>
          </p:cNvPicPr>
          <p:nvPr/>
        </p:nvPicPr>
        <p:blipFill>
          <a:blip r:embed="rId5"/>
          <a:stretch>
            <a:fillRect/>
          </a:stretch>
        </p:blipFill>
        <p:spPr>
          <a:xfrm>
            <a:off x="6754703" y="1504389"/>
            <a:ext cx="2318327" cy="2323889"/>
          </a:xfrm>
          <a:prstGeom prst="rect">
            <a:avLst/>
          </a:prstGeom>
        </p:spPr>
      </p:pic>
      <p:pic>
        <p:nvPicPr>
          <p:cNvPr id="10" name="Picture 9">
            <a:extLst>
              <a:ext uri="{FF2B5EF4-FFF2-40B4-BE49-F238E27FC236}">
                <a16:creationId xmlns:a16="http://schemas.microsoft.com/office/drawing/2014/main" id="{E52B1CB9-64BA-40E8-8190-5DED84E0A313}"/>
              </a:ext>
            </a:extLst>
          </p:cNvPr>
          <p:cNvPicPr>
            <a:picLocks noChangeAspect="1"/>
          </p:cNvPicPr>
          <p:nvPr/>
        </p:nvPicPr>
        <p:blipFill>
          <a:blip r:embed="rId6"/>
          <a:stretch>
            <a:fillRect/>
          </a:stretch>
        </p:blipFill>
        <p:spPr>
          <a:xfrm>
            <a:off x="9795274" y="1533285"/>
            <a:ext cx="2131778" cy="2323889"/>
          </a:xfrm>
          <a:prstGeom prst="rect">
            <a:avLst/>
          </a:prstGeom>
        </p:spPr>
      </p:pic>
      <p:pic>
        <p:nvPicPr>
          <p:cNvPr id="11" name="Picture 10">
            <a:extLst>
              <a:ext uri="{FF2B5EF4-FFF2-40B4-BE49-F238E27FC236}">
                <a16:creationId xmlns:a16="http://schemas.microsoft.com/office/drawing/2014/main" id="{DC3E081F-DDC3-4E90-83E5-D3B619EF1FED}"/>
              </a:ext>
            </a:extLst>
          </p:cNvPr>
          <p:cNvPicPr>
            <a:picLocks noChangeAspect="1"/>
          </p:cNvPicPr>
          <p:nvPr/>
        </p:nvPicPr>
        <p:blipFill>
          <a:blip r:embed="rId7"/>
          <a:stretch>
            <a:fillRect/>
          </a:stretch>
        </p:blipFill>
        <p:spPr>
          <a:xfrm>
            <a:off x="9795275" y="4248726"/>
            <a:ext cx="2131778" cy="1923968"/>
          </a:xfrm>
          <a:prstGeom prst="rect">
            <a:avLst/>
          </a:prstGeom>
        </p:spPr>
      </p:pic>
      <p:pic>
        <p:nvPicPr>
          <p:cNvPr id="12" name="Picture 11">
            <a:extLst>
              <a:ext uri="{FF2B5EF4-FFF2-40B4-BE49-F238E27FC236}">
                <a16:creationId xmlns:a16="http://schemas.microsoft.com/office/drawing/2014/main" id="{639BF260-6B2E-47E1-B830-4C5C86B7B81C}"/>
              </a:ext>
            </a:extLst>
          </p:cNvPr>
          <p:cNvPicPr>
            <a:picLocks noChangeAspect="1"/>
          </p:cNvPicPr>
          <p:nvPr/>
        </p:nvPicPr>
        <p:blipFill>
          <a:blip r:embed="rId8"/>
          <a:stretch>
            <a:fillRect/>
          </a:stretch>
        </p:blipFill>
        <p:spPr>
          <a:xfrm>
            <a:off x="6689199" y="4248726"/>
            <a:ext cx="2449334" cy="1923968"/>
          </a:xfrm>
          <a:prstGeom prst="rect">
            <a:avLst/>
          </a:prstGeom>
        </p:spPr>
      </p:pic>
      <p:pic>
        <p:nvPicPr>
          <p:cNvPr id="13" name="Picture 12">
            <a:extLst>
              <a:ext uri="{FF2B5EF4-FFF2-40B4-BE49-F238E27FC236}">
                <a16:creationId xmlns:a16="http://schemas.microsoft.com/office/drawing/2014/main" id="{9530B6E3-9A2E-4C7F-9D6D-FFAD9F2A1C6D}"/>
              </a:ext>
            </a:extLst>
          </p:cNvPr>
          <p:cNvPicPr>
            <a:picLocks noChangeAspect="1"/>
          </p:cNvPicPr>
          <p:nvPr/>
        </p:nvPicPr>
        <p:blipFill>
          <a:blip r:embed="rId9"/>
          <a:stretch>
            <a:fillRect/>
          </a:stretch>
        </p:blipFill>
        <p:spPr>
          <a:xfrm>
            <a:off x="3714133" y="4229872"/>
            <a:ext cx="2318327" cy="1923969"/>
          </a:xfrm>
          <a:prstGeom prst="rect">
            <a:avLst/>
          </a:prstGeom>
        </p:spPr>
      </p:pic>
      <p:sp>
        <p:nvSpPr>
          <p:cNvPr id="14" name="Arrow: Chevron 13">
            <a:extLst>
              <a:ext uri="{FF2B5EF4-FFF2-40B4-BE49-F238E27FC236}">
                <a16:creationId xmlns:a16="http://schemas.microsoft.com/office/drawing/2014/main" id="{4D5C7E4A-4608-4982-A39A-205A3BACC883}"/>
              </a:ext>
            </a:extLst>
          </p:cNvPr>
          <p:cNvSpPr/>
          <p:nvPr/>
        </p:nvSpPr>
        <p:spPr>
          <a:xfrm>
            <a:off x="3057392" y="2170544"/>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Arrow: Chevron 14">
            <a:extLst>
              <a:ext uri="{FF2B5EF4-FFF2-40B4-BE49-F238E27FC236}">
                <a16:creationId xmlns:a16="http://schemas.microsoft.com/office/drawing/2014/main" id="{9E33AD4F-A297-4B9D-986B-9CA9A0FB9E23}"/>
              </a:ext>
            </a:extLst>
          </p:cNvPr>
          <p:cNvSpPr/>
          <p:nvPr/>
        </p:nvSpPr>
        <p:spPr>
          <a:xfrm rot="10800000">
            <a:off x="9210672"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Arrow: Chevron 15">
            <a:extLst>
              <a:ext uri="{FF2B5EF4-FFF2-40B4-BE49-F238E27FC236}">
                <a16:creationId xmlns:a16="http://schemas.microsoft.com/office/drawing/2014/main" id="{51C9AD7D-38EE-40C3-A8DF-B1796E680B5D}"/>
              </a:ext>
            </a:extLst>
          </p:cNvPr>
          <p:cNvSpPr/>
          <p:nvPr/>
        </p:nvSpPr>
        <p:spPr>
          <a:xfrm rot="5400000">
            <a:off x="10600939" y="3563423"/>
            <a:ext cx="272670"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Chevron 16">
            <a:extLst>
              <a:ext uri="{FF2B5EF4-FFF2-40B4-BE49-F238E27FC236}">
                <a16:creationId xmlns:a16="http://schemas.microsoft.com/office/drawing/2014/main" id="{12DA2C56-BB4B-469C-BDB0-904D4F215A4B}"/>
              </a:ext>
            </a:extLst>
          </p:cNvPr>
          <p:cNvSpPr/>
          <p:nvPr/>
        </p:nvSpPr>
        <p:spPr>
          <a:xfrm>
            <a:off x="9196392" y="2170543"/>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DC2CC9E2-A78B-4F3F-91AC-6ED4649FA7C2}"/>
              </a:ext>
            </a:extLst>
          </p:cNvPr>
          <p:cNvSpPr/>
          <p:nvPr/>
        </p:nvSpPr>
        <p:spPr>
          <a:xfrm>
            <a:off x="6118877" y="2205701"/>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hevron 18">
            <a:extLst>
              <a:ext uri="{FF2B5EF4-FFF2-40B4-BE49-F238E27FC236}">
                <a16:creationId xmlns:a16="http://schemas.microsoft.com/office/drawing/2014/main" id="{9A8D9E4E-A52F-4E16-8876-A77A3C04DB9C}"/>
              </a:ext>
            </a:extLst>
          </p:cNvPr>
          <p:cNvSpPr/>
          <p:nvPr/>
        </p:nvSpPr>
        <p:spPr>
          <a:xfrm rot="10800000">
            <a:off x="3065040" y="4587698"/>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Chevron 20">
            <a:extLst>
              <a:ext uri="{FF2B5EF4-FFF2-40B4-BE49-F238E27FC236}">
                <a16:creationId xmlns:a16="http://schemas.microsoft.com/office/drawing/2014/main" id="{142BB9AE-B451-481B-B93B-4B65FE07B952}"/>
              </a:ext>
            </a:extLst>
          </p:cNvPr>
          <p:cNvSpPr/>
          <p:nvPr/>
        </p:nvSpPr>
        <p:spPr>
          <a:xfrm rot="10800000">
            <a:off x="6104596"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23" name="Picture 22">
            <a:extLst>
              <a:ext uri="{FF2B5EF4-FFF2-40B4-BE49-F238E27FC236}">
                <a16:creationId xmlns:a16="http://schemas.microsoft.com/office/drawing/2014/main" id="{1CC1BA66-3620-4824-80C1-7987E28FC165}"/>
              </a:ext>
            </a:extLst>
          </p:cNvPr>
          <p:cNvPicPr>
            <a:picLocks noChangeAspect="1"/>
          </p:cNvPicPr>
          <p:nvPr/>
        </p:nvPicPr>
        <p:blipFill>
          <a:blip r:embed="rId10"/>
          <a:stretch>
            <a:fillRect/>
          </a:stretch>
        </p:blipFill>
        <p:spPr>
          <a:xfrm>
            <a:off x="386456" y="4189286"/>
            <a:ext cx="2678583" cy="1923968"/>
          </a:xfrm>
          <a:prstGeom prst="rect">
            <a:avLst/>
          </a:prstGeom>
        </p:spPr>
      </p:pic>
    </p:spTree>
    <p:extLst>
      <p:ext uri="{BB962C8B-B14F-4D97-AF65-F5344CB8AC3E}">
        <p14:creationId xmlns:p14="http://schemas.microsoft.com/office/powerpoint/2010/main" val="1446367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completed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sz="1800" i="0" dirty="0">
                <a:effectLst/>
                <a:latin typeface="Calibri" panose="020F0502020204030204" pitchFamily="34" charset="0"/>
                <a:cs typeface="Calibri" panose="020F0502020204030204" pitchFamily="34" charset="0"/>
              </a:rPr>
              <a:t>We have D</a:t>
            </a:r>
            <a:r>
              <a:rPr lang="en-US" dirty="0">
                <a:latin typeface="Calibri" panose="020F0502020204030204" pitchFamily="34" charset="0"/>
                <a:cs typeface="Calibri" panose="020F0502020204030204" pitchFamily="34" charset="0"/>
              </a:rPr>
              <a:t>one with Connect , now we are now successfully connected to cloud using SCC.</a:t>
            </a:r>
            <a:endParaRPr kumimoji="0" lang="en-IN" sz="180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7AFFD8A-2549-4A70-9456-CFD677FE6DD4}"/>
              </a:ext>
            </a:extLst>
          </p:cNvPr>
          <p:cNvPicPr>
            <a:picLocks noChangeAspect="1"/>
          </p:cNvPicPr>
          <p:nvPr/>
        </p:nvPicPr>
        <p:blipFill>
          <a:blip r:embed="rId3"/>
          <a:stretch>
            <a:fillRect/>
          </a:stretch>
        </p:blipFill>
        <p:spPr>
          <a:xfrm>
            <a:off x="631953" y="1148422"/>
            <a:ext cx="10928093" cy="5239239"/>
          </a:xfrm>
          <a:prstGeom prst="rect">
            <a:avLst/>
          </a:prstGeom>
        </p:spPr>
      </p:pic>
    </p:spTree>
    <p:extLst>
      <p:ext uri="{BB962C8B-B14F-4D97-AF65-F5344CB8AC3E}">
        <p14:creationId xmlns:p14="http://schemas.microsoft.com/office/powerpoint/2010/main" val="256943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68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CORS – Cross Origin Resource Sharing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82536" cy="369204"/>
          </a:xfrm>
          <a:prstGeom prst="rect">
            <a:avLst/>
          </a:prstGeom>
          <a:noFill/>
        </p:spPr>
        <p:txBody>
          <a:bodyPr wrap="square" rtlCol="0">
            <a:spAutoFit/>
          </a:bodyPr>
          <a:lstStyle/>
          <a:p>
            <a:r>
              <a:rPr lang="en-US" sz="1799" dirty="0">
                <a:solidFill>
                  <a:prstClr val="black"/>
                </a:solidFill>
                <a:latin typeface="Calibri"/>
              </a:rPr>
              <a:t>It is a browser security policy which prevent us connecting to a domain while running web page on a different domain.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Rectangle 20">
            <a:extLst>
              <a:ext uri="{FF2B5EF4-FFF2-40B4-BE49-F238E27FC236}">
                <a16:creationId xmlns:a16="http://schemas.microsoft.com/office/drawing/2014/main" id="{E2C8BA06-C7DF-4E06-A1DD-9F7A5C1A69B2}"/>
              </a:ext>
            </a:extLst>
          </p:cNvPr>
          <p:cNvSpPr/>
          <p:nvPr/>
        </p:nvSpPr>
        <p:spPr>
          <a:xfrm>
            <a:off x="2009280" y="1992213"/>
            <a:ext cx="1944216" cy="115212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Browser</a:t>
            </a:r>
          </a:p>
        </p:txBody>
      </p:sp>
      <p:sp>
        <p:nvSpPr>
          <p:cNvPr id="23" name="Rectangle 22">
            <a:extLst>
              <a:ext uri="{FF2B5EF4-FFF2-40B4-BE49-F238E27FC236}">
                <a16:creationId xmlns:a16="http://schemas.microsoft.com/office/drawing/2014/main" id="{00E22818-7435-4CD9-9D53-E437300DA596}"/>
              </a:ext>
            </a:extLst>
          </p:cNvPr>
          <p:cNvSpPr/>
          <p:nvPr/>
        </p:nvSpPr>
        <p:spPr>
          <a:xfrm>
            <a:off x="10786856" y="1940598"/>
            <a:ext cx="648072" cy="136815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a:t>
            </a:r>
          </a:p>
        </p:txBody>
      </p:sp>
      <p:cxnSp>
        <p:nvCxnSpPr>
          <p:cNvPr id="24" name="Straight Arrow Connector 23">
            <a:extLst>
              <a:ext uri="{FF2B5EF4-FFF2-40B4-BE49-F238E27FC236}">
                <a16:creationId xmlns:a16="http://schemas.microsoft.com/office/drawing/2014/main" id="{93A9F850-CF75-40D5-AC54-A6DB4E198DA8}"/>
              </a:ext>
            </a:extLst>
          </p:cNvPr>
          <p:cNvCxnSpPr>
            <a:cxnSpLocks/>
            <a:stCxn id="21" idx="3"/>
            <a:endCxn id="23" idx="1"/>
          </p:cNvCxnSpPr>
          <p:nvPr/>
        </p:nvCxnSpPr>
        <p:spPr>
          <a:xfrm>
            <a:off x="3953496" y="2568277"/>
            <a:ext cx="6833360" cy="56397"/>
          </a:xfrm>
          <a:prstGeom prst="straightConnector1">
            <a:avLst/>
          </a:prstGeom>
          <a:noFill/>
          <a:ln w="9525" cap="flat" cmpd="sng" algn="ctr">
            <a:solidFill>
              <a:srgbClr val="262767">
                <a:shade val="95000"/>
                <a:satMod val="105000"/>
              </a:srgbClr>
            </a:solidFill>
            <a:prstDash val="solid"/>
            <a:tailEnd type="triangle"/>
          </a:ln>
          <a:effectLst/>
        </p:spPr>
      </p:cxnSp>
      <p:sp>
        <p:nvSpPr>
          <p:cNvPr id="25" name="TextBox 24">
            <a:extLst>
              <a:ext uri="{FF2B5EF4-FFF2-40B4-BE49-F238E27FC236}">
                <a16:creationId xmlns:a16="http://schemas.microsoft.com/office/drawing/2014/main" id="{7A543D6B-CAA6-4302-AD59-5BC09EFA3D24}"/>
              </a:ext>
            </a:extLst>
          </p:cNvPr>
          <p:cNvSpPr txBox="1"/>
          <p:nvPr/>
        </p:nvSpPr>
        <p:spPr>
          <a:xfrm>
            <a:off x="5127700" y="2595117"/>
            <a:ext cx="3744416" cy="461665"/>
          </a:xfrm>
          <a:prstGeom prst="rect">
            <a:avLst/>
          </a:prstGeom>
          <a:noFill/>
        </p:spPr>
        <p:txBody>
          <a:bodyPr wrap="square" rtlCol="0">
            <a:spAutoFit/>
          </a:bodyPr>
          <a:lstStyle/>
          <a:p>
            <a:pPr defTabSz="1218987"/>
            <a:r>
              <a:rPr lang="en-US" sz="2400" dirty="0">
                <a:solidFill>
                  <a:prstClr val="black"/>
                </a:solidFill>
                <a:latin typeface="Segoe UI"/>
              </a:rPr>
              <a:t>Facebook.com</a:t>
            </a:r>
          </a:p>
        </p:txBody>
      </p:sp>
      <p:sp>
        <p:nvSpPr>
          <p:cNvPr id="26" name="Rectangle 25">
            <a:extLst>
              <a:ext uri="{FF2B5EF4-FFF2-40B4-BE49-F238E27FC236}">
                <a16:creationId xmlns:a16="http://schemas.microsoft.com/office/drawing/2014/main" id="{62F0B1B1-B8C8-403A-8BA2-64D95D7AC311}"/>
              </a:ext>
            </a:extLst>
          </p:cNvPr>
          <p:cNvSpPr/>
          <p:nvPr/>
        </p:nvSpPr>
        <p:spPr>
          <a:xfrm>
            <a:off x="6257752" y="4188457"/>
            <a:ext cx="1368152" cy="79208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Another Server</a:t>
            </a:r>
          </a:p>
        </p:txBody>
      </p:sp>
      <p:cxnSp>
        <p:nvCxnSpPr>
          <p:cNvPr id="27" name="Connector: Elbow 26">
            <a:extLst>
              <a:ext uri="{FF2B5EF4-FFF2-40B4-BE49-F238E27FC236}">
                <a16:creationId xmlns:a16="http://schemas.microsoft.com/office/drawing/2014/main" id="{A223B6AD-8965-4A3D-A43F-6F8480DA5250}"/>
              </a:ext>
            </a:extLst>
          </p:cNvPr>
          <p:cNvCxnSpPr>
            <a:cxnSpLocks/>
            <a:stCxn id="21" idx="2"/>
            <a:endCxn id="26" idx="1"/>
          </p:cNvCxnSpPr>
          <p:nvPr/>
        </p:nvCxnSpPr>
        <p:spPr>
          <a:xfrm rot="16200000" flipH="1">
            <a:off x="3899490" y="2226239"/>
            <a:ext cx="1440160" cy="3276364"/>
          </a:xfrm>
          <a:prstGeom prst="bentConnector2">
            <a:avLst/>
          </a:prstGeom>
          <a:noFill/>
          <a:ln w="9525" cap="flat" cmpd="sng" algn="ctr">
            <a:solidFill>
              <a:srgbClr val="262767">
                <a:shade val="95000"/>
                <a:satMod val="105000"/>
              </a:srgbClr>
            </a:solidFill>
            <a:prstDash val="solid"/>
            <a:tailEnd type="triangle"/>
          </a:ln>
          <a:effectLst/>
        </p:spPr>
      </p:cxnSp>
      <p:sp>
        <p:nvSpPr>
          <p:cNvPr id="28" name="TextBox 27">
            <a:extLst>
              <a:ext uri="{FF2B5EF4-FFF2-40B4-BE49-F238E27FC236}">
                <a16:creationId xmlns:a16="http://schemas.microsoft.com/office/drawing/2014/main" id="{E61DF12F-8019-442E-A9FC-0A147DADC8C4}"/>
              </a:ext>
            </a:extLst>
          </p:cNvPr>
          <p:cNvSpPr txBox="1"/>
          <p:nvPr/>
        </p:nvSpPr>
        <p:spPr>
          <a:xfrm>
            <a:off x="3233416" y="4241981"/>
            <a:ext cx="2088232" cy="461665"/>
          </a:xfrm>
          <a:prstGeom prst="rect">
            <a:avLst/>
          </a:prstGeom>
          <a:noFill/>
        </p:spPr>
        <p:txBody>
          <a:bodyPr wrap="square" rtlCol="0">
            <a:spAutoFit/>
          </a:bodyPr>
          <a:lstStyle/>
          <a:p>
            <a:pPr defTabSz="1218987"/>
            <a:r>
              <a:rPr lang="en-US" sz="2400" dirty="0">
                <a:solidFill>
                  <a:prstClr val="black"/>
                </a:solidFill>
                <a:latin typeface="Segoe UI"/>
              </a:rPr>
              <a:t>Google.com</a:t>
            </a:r>
          </a:p>
        </p:txBody>
      </p:sp>
      <p:sp>
        <p:nvSpPr>
          <p:cNvPr id="29" name="&quot;Not Allowed&quot; Symbol 28">
            <a:extLst>
              <a:ext uri="{FF2B5EF4-FFF2-40B4-BE49-F238E27FC236}">
                <a16:creationId xmlns:a16="http://schemas.microsoft.com/office/drawing/2014/main" id="{4261A446-07BB-49D9-8372-996BE1223F74}"/>
              </a:ext>
            </a:extLst>
          </p:cNvPr>
          <p:cNvSpPr/>
          <p:nvPr/>
        </p:nvSpPr>
        <p:spPr>
          <a:xfrm>
            <a:off x="2549340" y="3485458"/>
            <a:ext cx="864096" cy="720957"/>
          </a:xfrm>
          <a:prstGeom prst="noSmoking">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8246DF99-17E8-4E82-9164-DC62FCD6A018}"/>
              </a:ext>
            </a:extLst>
          </p:cNvPr>
          <p:cNvSpPr/>
          <p:nvPr/>
        </p:nvSpPr>
        <p:spPr>
          <a:xfrm>
            <a:off x="4260217" y="2125096"/>
            <a:ext cx="6092825" cy="261610"/>
          </a:xfrm>
          <a:prstGeom prst="rect">
            <a:avLst/>
          </a:prstGeom>
        </p:spPr>
        <p:txBody>
          <a:bodyPr>
            <a:spAutoFit/>
          </a:bodyPr>
          <a:lstStyle/>
          <a:p>
            <a:pPr defTabSz="1218987"/>
            <a:r>
              <a:rPr lang="en-US" sz="1050" dirty="0">
                <a:solidFill>
                  <a:prstClr val="black"/>
                </a:solidFill>
                <a:latin typeface="Segoe UI"/>
              </a:rPr>
              <a:t>https://workspaces-ws-7qbs5-app3.eu10.trial.applicationstudio.cloud.sap/</a:t>
            </a:r>
          </a:p>
        </p:txBody>
      </p:sp>
      <p:sp>
        <p:nvSpPr>
          <p:cNvPr id="31" name="Rectangle 30">
            <a:extLst>
              <a:ext uri="{FF2B5EF4-FFF2-40B4-BE49-F238E27FC236}">
                <a16:creationId xmlns:a16="http://schemas.microsoft.com/office/drawing/2014/main" id="{F2EDFFC2-A482-4408-8F4F-F932A021CFDB}"/>
              </a:ext>
            </a:extLst>
          </p:cNvPr>
          <p:cNvSpPr/>
          <p:nvPr/>
        </p:nvSpPr>
        <p:spPr>
          <a:xfrm>
            <a:off x="907083" y="4631377"/>
            <a:ext cx="6092825" cy="261610"/>
          </a:xfrm>
          <a:prstGeom prst="rect">
            <a:avLst/>
          </a:prstGeom>
        </p:spPr>
        <p:txBody>
          <a:bodyPr>
            <a:spAutoFit/>
          </a:bodyPr>
          <a:lstStyle/>
          <a:p>
            <a:pPr defTabSz="1218987"/>
            <a:r>
              <a:rPr lang="en-US" sz="1100" dirty="0">
                <a:solidFill>
                  <a:prstClr val="black"/>
                </a:solidFill>
                <a:latin typeface="Segoe UI"/>
              </a:rPr>
              <a:t>http://103.207.171.202:8021</a:t>
            </a:r>
            <a:r>
              <a:rPr lang="en-US" sz="1100" b="1" dirty="0">
                <a:solidFill>
                  <a:srgbClr val="FF0000"/>
                </a:solidFill>
                <a:latin typeface="Segoe UI"/>
              </a:rPr>
              <a:t>/sap</a:t>
            </a:r>
            <a:r>
              <a:rPr lang="en-US" sz="1100" dirty="0">
                <a:solidFill>
                  <a:prstClr val="black"/>
                </a:solidFill>
                <a:latin typeface="Segoe UI"/>
              </a:rPr>
              <a:t>/opu/odata/sap/ZOCT_ODATA_SRV/$metadata</a:t>
            </a:r>
          </a:p>
        </p:txBody>
      </p:sp>
      <p:sp>
        <p:nvSpPr>
          <p:cNvPr id="32" name="Rectangle 31">
            <a:extLst>
              <a:ext uri="{FF2B5EF4-FFF2-40B4-BE49-F238E27FC236}">
                <a16:creationId xmlns:a16="http://schemas.microsoft.com/office/drawing/2014/main" id="{D716B266-DD46-4146-80EA-91972EF2632C}"/>
              </a:ext>
            </a:extLst>
          </p:cNvPr>
          <p:cNvSpPr/>
          <p:nvPr/>
        </p:nvSpPr>
        <p:spPr>
          <a:xfrm>
            <a:off x="8966140" y="2386706"/>
            <a:ext cx="1512168" cy="438345"/>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Proxy</a:t>
            </a:r>
          </a:p>
        </p:txBody>
      </p:sp>
      <p:cxnSp>
        <p:nvCxnSpPr>
          <p:cNvPr id="33" name="Connector: Elbow 32">
            <a:extLst>
              <a:ext uri="{FF2B5EF4-FFF2-40B4-BE49-F238E27FC236}">
                <a16:creationId xmlns:a16="http://schemas.microsoft.com/office/drawing/2014/main" id="{2016B38E-49CC-4646-9C62-87FC2DE7D3C2}"/>
              </a:ext>
            </a:extLst>
          </p:cNvPr>
          <p:cNvCxnSpPr>
            <a:cxnSpLocks/>
            <a:stCxn id="32" idx="2"/>
            <a:endCxn id="26" idx="0"/>
          </p:cNvCxnSpPr>
          <p:nvPr/>
        </p:nvCxnSpPr>
        <p:spPr>
          <a:xfrm rot="5400000">
            <a:off x="7650323" y="2116556"/>
            <a:ext cx="1363406" cy="2780396"/>
          </a:xfrm>
          <a:prstGeom prst="bentConnector3">
            <a:avLst>
              <a:gd name="adj1" fmla="val 50000"/>
            </a:avLst>
          </a:prstGeom>
          <a:noFill/>
          <a:ln w="9525" cap="flat" cmpd="sng" algn="ctr">
            <a:solidFill>
              <a:srgbClr val="262767">
                <a:shade val="95000"/>
                <a:satMod val="105000"/>
              </a:srgbClr>
            </a:solidFill>
            <a:prstDash val="solid"/>
            <a:tailEnd type="triangle"/>
          </a:ln>
          <a:effectLst/>
        </p:spPr>
      </p:cxnSp>
      <p:sp>
        <p:nvSpPr>
          <p:cNvPr id="34" name="Rectangle 33">
            <a:extLst>
              <a:ext uri="{FF2B5EF4-FFF2-40B4-BE49-F238E27FC236}">
                <a16:creationId xmlns:a16="http://schemas.microsoft.com/office/drawing/2014/main" id="{D79FC58E-84EA-458A-9459-AE92A7AFC448}"/>
              </a:ext>
            </a:extLst>
          </p:cNvPr>
          <p:cNvSpPr/>
          <p:nvPr/>
        </p:nvSpPr>
        <p:spPr>
          <a:xfrm>
            <a:off x="849003" y="5318123"/>
            <a:ext cx="8507471" cy="461665"/>
          </a:xfrm>
          <a:prstGeom prst="rect">
            <a:avLst/>
          </a:prstGeom>
        </p:spPr>
        <p:txBody>
          <a:bodyPr wrap="square">
            <a:spAutoFit/>
          </a:bodyPr>
          <a:lstStyle/>
          <a:p>
            <a:pPr defTabSz="1218987"/>
            <a:r>
              <a:rPr lang="en-US" sz="2400" dirty="0">
                <a:solidFill>
                  <a:prstClr val="black"/>
                </a:solidFill>
                <a:latin typeface="Segoe UI"/>
              </a:rPr>
              <a:t>https://www.npmjs.com/package/@sap/ux-ui5-tooling</a:t>
            </a:r>
          </a:p>
        </p:txBody>
      </p:sp>
    </p:spTree>
    <p:extLst>
      <p:ext uri="{BB962C8B-B14F-4D97-AF65-F5344CB8AC3E}">
        <p14:creationId xmlns:p14="http://schemas.microsoft.com/office/powerpoint/2010/main" val="4258933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3696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Integration of OData in our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20927" cy="5355312"/>
          </a:xfrm>
          <a:prstGeom prst="rect">
            <a:avLst/>
          </a:prstGeom>
          <a:noFill/>
        </p:spPr>
        <p:txBody>
          <a:bodyPr wrap="square" rtlCol="0">
            <a:spAutoFit/>
          </a:bodyPr>
          <a:lstStyle/>
          <a:p>
            <a:pPr algn="just"/>
            <a:r>
              <a:rPr lang="en-US" dirty="0"/>
              <a:t>Steps to Integrate our Fiori app with the OData service we have created.</a:t>
            </a:r>
          </a:p>
          <a:p>
            <a:pPr algn="just"/>
            <a:r>
              <a:rPr lang="en-US" dirty="0"/>
              <a:t>Step 1: </a:t>
            </a:r>
            <a:r>
              <a:rPr lang="en-US" dirty="0">
                <a:solidFill>
                  <a:prstClr val="black"/>
                </a:solidFill>
              </a:rPr>
              <a:t>Go to manifest.json and define a data source in sap.app section.</a:t>
            </a:r>
          </a:p>
          <a:p>
            <a:pPr algn="just" defTabSz="914126"/>
            <a:r>
              <a:rPr lang="en-US" dirty="0">
                <a:solidFill>
                  <a:prstClr val="black"/>
                </a:solidFill>
              </a:rPr>
              <a:t>Step 2: Go to sap.ui5 section and create a default data model for this data source</a:t>
            </a:r>
          </a:p>
          <a:p>
            <a:pPr algn="just" defTabSz="914126"/>
            <a:r>
              <a:rPr lang="en-US" b="1" dirty="0">
                <a:solidFill>
                  <a:prstClr val="black"/>
                </a:solidFill>
              </a:rPr>
              <a:t>TO AVOID CORS issue in BAS tool so we can connect to our SAP SERVER</a:t>
            </a:r>
          </a:p>
          <a:p>
            <a:pPr algn="just" defTabSz="914126"/>
            <a:r>
              <a:rPr lang="en-US" dirty="0">
                <a:solidFill>
                  <a:prstClr val="black"/>
                </a:solidFill>
              </a:rPr>
              <a:t>Step 3: Add a dev-dependency in package.json file to latest UI5 tooling - </a:t>
            </a:r>
            <a:r>
              <a:rPr lang="en-US" dirty="0"/>
              <a:t>@sap/ux-ui5-tooling</a:t>
            </a:r>
          </a:p>
          <a:p>
            <a:pPr algn="just" defTabSz="914126"/>
            <a:r>
              <a:rPr lang="en-US" dirty="0">
                <a:solidFill>
                  <a:prstClr val="black"/>
                </a:solidFill>
              </a:rPr>
              <a:t>Step 4: Also add a section called UI5 in package.json to use the tooling for the project.</a:t>
            </a:r>
          </a:p>
          <a:p>
            <a:pPr algn="just" defTabSz="914126"/>
            <a:r>
              <a:rPr lang="en-US" dirty="0">
                <a:solidFill>
                  <a:prstClr val="black"/>
                </a:solidFill>
              </a:rPr>
              <a:t>Step 5: We will cheat the browser by adding a proxy module, this proxy module will re-direct all the calls starring /sap top our SAP Server via destination. In ui5.yaml file provide middleware configuration</a:t>
            </a:r>
          </a:p>
          <a:p>
            <a:pPr algn="just" defTabSz="914126"/>
            <a:r>
              <a:rPr lang="en-US" dirty="0">
                <a:solidFill>
                  <a:prstClr val="black"/>
                </a:solidFill>
              </a:rPr>
              <a:t>Step 6: Test app using </a:t>
            </a:r>
            <a:r>
              <a:rPr lang="en-US" b="1" dirty="0">
                <a:solidFill>
                  <a:prstClr val="black"/>
                </a:solidFill>
              </a:rPr>
              <a:t>ui5 serve or fiori run </a:t>
            </a:r>
            <a:r>
              <a:rPr lang="en-US" dirty="0">
                <a:solidFill>
                  <a:prstClr val="black"/>
                </a:solidFill>
              </a:rPr>
              <a:t>command</a:t>
            </a:r>
          </a:p>
          <a:p>
            <a:pPr algn="just" defTabSz="914126"/>
            <a:endParaRPr lang="en-US" dirty="0">
              <a:solidFill>
                <a:prstClr val="black"/>
              </a:solidFill>
            </a:endParaRPr>
          </a:p>
          <a:p>
            <a:pPr algn="just" defTabSz="914126"/>
            <a:r>
              <a:rPr lang="en-US" dirty="0">
                <a:solidFill>
                  <a:prstClr val="black"/>
                </a:solidFill>
              </a:rPr>
              <a:t>Step 7: Binding with ODATA entityset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3965909-1AE4-40AE-AA27-CED33FC91FD2}"/>
              </a:ext>
            </a:extLst>
          </p:cNvPr>
          <p:cNvPicPr>
            <a:picLocks noChangeAspect="1"/>
          </p:cNvPicPr>
          <p:nvPr/>
        </p:nvPicPr>
        <p:blipFill>
          <a:blip r:embed="rId3"/>
          <a:stretch>
            <a:fillRect/>
          </a:stretch>
        </p:blipFill>
        <p:spPr>
          <a:xfrm>
            <a:off x="7916312" y="2117972"/>
            <a:ext cx="3386849" cy="105906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A14F34FA-8DF2-41A3-9F4C-3B89AE3BD691}"/>
              </a:ext>
            </a:extLst>
          </p:cNvPr>
          <p:cNvPicPr>
            <a:picLocks noChangeAspect="1"/>
          </p:cNvPicPr>
          <p:nvPr/>
        </p:nvPicPr>
        <p:blipFill>
          <a:blip r:embed="rId4"/>
          <a:stretch>
            <a:fillRect/>
          </a:stretch>
        </p:blipFill>
        <p:spPr>
          <a:xfrm>
            <a:off x="7916312" y="791686"/>
            <a:ext cx="3386849" cy="126043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874FCFE3-488A-475A-AF6A-2DA0BC594593}"/>
              </a:ext>
            </a:extLst>
          </p:cNvPr>
          <p:cNvPicPr>
            <a:picLocks noChangeAspect="1"/>
          </p:cNvPicPr>
          <p:nvPr/>
        </p:nvPicPr>
        <p:blipFill>
          <a:blip r:embed="rId5"/>
          <a:stretch>
            <a:fillRect/>
          </a:stretch>
        </p:blipFill>
        <p:spPr>
          <a:xfrm>
            <a:off x="7916313" y="3255320"/>
            <a:ext cx="3386849" cy="1514107"/>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A6DBF6CB-E9F2-4FAD-A7C8-BFD87B96D988}"/>
              </a:ext>
            </a:extLst>
          </p:cNvPr>
          <p:cNvPicPr>
            <a:picLocks noChangeAspect="1"/>
          </p:cNvPicPr>
          <p:nvPr/>
        </p:nvPicPr>
        <p:blipFill>
          <a:blip r:embed="rId6"/>
          <a:stretch>
            <a:fillRect/>
          </a:stretch>
        </p:blipFill>
        <p:spPr>
          <a:xfrm>
            <a:off x="5590117" y="5120605"/>
            <a:ext cx="3501928" cy="16737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11603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7862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Configuring ui5.yaml for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use the OData service in VS Code we must configure the ui5.yaml file according to that. We need to configure it according to the below format.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641535E-2775-4E38-AB42-7B6D212C8A24}"/>
              </a:ext>
            </a:extLst>
          </p:cNvPr>
          <p:cNvPicPr>
            <a:picLocks noChangeAspect="1"/>
          </p:cNvPicPr>
          <p:nvPr/>
        </p:nvPicPr>
        <p:blipFill>
          <a:blip r:embed="rId3"/>
          <a:stretch>
            <a:fillRect/>
          </a:stretch>
        </p:blipFill>
        <p:spPr>
          <a:xfrm>
            <a:off x="5747877" y="1486977"/>
            <a:ext cx="5632801" cy="4143605"/>
          </a:xfrm>
          <a:prstGeom prst="rect">
            <a:avLst/>
          </a:prstGeom>
        </p:spPr>
      </p:pic>
      <p:sp>
        <p:nvSpPr>
          <p:cNvPr id="9" name="TextBox 8">
            <a:extLst>
              <a:ext uri="{FF2B5EF4-FFF2-40B4-BE49-F238E27FC236}">
                <a16:creationId xmlns:a16="http://schemas.microsoft.com/office/drawing/2014/main" id="{189D7DEC-1162-4824-970E-BA6A0A8EA5FB}"/>
              </a:ext>
            </a:extLst>
          </p:cNvPr>
          <p:cNvSpPr txBox="1"/>
          <p:nvPr/>
        </p:nvSpPr>
        <p:spPr>
          <a:xfrm>
            <a:off x="261763" y="1425421"/>
            <a:ext cx="4673311" cy="4524315"/>
          </a:xfrm>
          <a:prstGeom prst="rect">
            <a:avLst/>
          </a:prstGeom>
          <a:noFill/>
        </p:spPr>
        <p:txBody>
          <a:bodyPr wrap="square">
            <a:spAutoFit/>
          </a:bodyPr>
          <a:lstStyle/>
          <a:p>
            <a:r>
              <a:rPr lang="en-US" sz="1200" b="0" dirty="0">
                <a:solidFill>
                  <a:srgbClr val="569CD6"/>
                </a:solidFill>
                <a:effectLst/>
                <a:latin typeface="Consolas" panose="020B0609020204030204" pitchFamily="49" charset="0"/>
              </a:rPr>
              <a:t>specVersion</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'2.5'</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metadata</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fiorilikeapp</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type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application</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server</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customMiddleware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fiori-tools-proxy</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afterMiddleware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compression</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configuration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ignoreCertError</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false</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backend</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/sap</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url</a:t>
            </a:r>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http://&lt;hostname&gt;:&lt;port&gt;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ui5</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/resources</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/test-resources</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url</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https://ui5.sap.com</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version</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fiori-tools-</a:t>
            </a:r>
            <a:r>
              <a:rPr lang="en-US" sz="1200" b="0" dirty="0" err="1">
                <a:solidFill>
                  <a:srgbClr val="CE9178"/>
                </a:solidFill>
                <a:effectLst/>
                <a:latin typeface="Consolas" panose="020B0609020204030204" pitchFamily="49" charset="0"/>
              </a:rPr>
              <a:t>appreload</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afterMiddleware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compression</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configuration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port</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35729</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webapp</a:t>
            </a:r>
            <a:endParaRPr lang="en-US"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6417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ui5-local.yaml configuration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run and access the OData service in application in a local environment we also need a ui5-local.yaml file. The structure of ui5-local.yaml file is shown below: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EA637ED-F1C9-4B14-94F7-9415E8585F33}"/>
              </a:ext>
            </a:extLst>
          </p:cNvPr>
          <p:cNvSpPr txBox="1"/>
          <p:nvPr/>
        </p:nvSpPr>
        <p:spPr>
          <a:xfrm>
            <a:off x="261764" y="1381457"/>
            <a:ext cx="6094324" cy="5509200"/>
          </a:xfrm>
          <a:prstGeom prst="rect">
            <a:avLst/>
          </a:prstGeom>
          <a:noFill/>
        </p:spPr>
        <p:txBody>
          <a:bodyPr wrap="square">
            <a:spAutoFit/>
          </a:bodyPr>
          <a:lstStyle/>
          <a:p>
            <a:r>
              <a:rPr lang="en-US" sz="1100" b="0" dirty="0">
                <a:solidFill>
                  <a:srgbClr val="569CD6"/>
                </a:solidFill>
                <a:effectLst/>
                <a:latin typeface="Consolas" panose="020B0609020204030204" pitchFamily="49" charset="0"/>
              </a:rPr>
              <a:t>specVersion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'2.4'</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metadata</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'project1'</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type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application</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framework</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SAPUI5</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version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'1.97.1'</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libraries</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sap.f</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sap.m</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sap.suite.ui.generic.template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sap.ui.comp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sap.ui.core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sap.ui.generic.app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sap.ui.table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sap.ushell</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themelib_sap_fiori_3</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server</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customMiddleware</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fiori-tools-proxy</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afterMiddleware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compression</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configuration</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ignoreCertError</a:t>
            </a:r>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false</a:t>
            </a:r>
            <a:r>
              <a:rPr lang="en-US" sz="1100" b="0" dirty="0">
                <a:solidFill>
                  <a:srgbClr val="D4D4D4"/>
                </a:solidFill>
                <a:effectLst/>
                <a:latin typeface="Consolas" panose="020B0609020204030204" pitchFamily="49" charset="0"/>
              </a:rPr>
              <a:t> </a:t>
            </a:r>
            <a:r>
              <a:rPr lang="en-US" sz="1100" b="0" dirty="0">
                <a:solidFill>
                  <a:srgbClr val="6A9955"/>
                </a:solidFill>
                <a:effectLst/>
                <a:latin typeface="Consolas" panose="020B0609020204030204" pitchFamily="49" charset="0"/>
              </a:rPr>
              <a:t># If set to true, certificate errors will be ignored. E.g. self-signed certificates will be accepted</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backend</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path</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url</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http://103.207.171.202:8021</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fiori-tools-</a:t>
            </a:r>
            <a:r>
              <a:rPr lang="en-US" sz="1100" b="0" dirty="0" err="1">
                <a:solidFill>
                  <a:srgbClr val="CE9178"/>
                </a:solidFill>
                <a:effectLst/>
                <a:latin typeface="Consolas" panose="020B0609020204030204" pitchFamily="49" charset="0"/>
              </a:rPr>
              <a:t>appreload</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afterMiddleware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compression</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configuration</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port</a:t>
            </a:r>
            <a:r>
              <a:rPr lang="en-US" sz="1100" b="0" dirty="0">
                <a:solidFill>
                  <a:srgbClr val="D4D4D4"/>
                </a:solidFill>
                <a:effectLst/>
                <a:latin typeface="Consolas" panose="020B0609020204030204" pitchFamily="49" charset="0"/>
              </a:rPr>
              <a:t>: </a:t>
            </a:r>
            <a:r>
              <a:rPr lang="en-US" sz="1100" b="0" dirty="0">
                <a:solidFill>
                  <a:srgbClr val="B5CEA8"/>
                </a:solidFill>
                <a:effectLst/>
                <a:latin typeface="Consolas" panose="020B0609020204030204" pitchFamily="49" charset="0"/>
              </a:rPr>
              <a:t>35729</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path</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webapp</a:t>
            </a:r>
            <a:endParaRPr lang="en-US" sz="1100" b="0"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F555298-1DEA-4AD9-9157-8AE5191C3911}"/>
              </a:ext>
            </a:extLst>
          </p:cNvPr>
          <p:cNvPicPr>
            <a:picLocks noChangeAspect="1"/>
          </p:cNvPicPr>
          <p:nvPr/>
        </p:nvPicPr>
        <p:blipFill>
          <a:blip r:embed="rId3"/>
          <a:stretch>
            <a:fillRect/>
          </a:stretch>
        </p:blipFill>
        <p:spPr>
          <a:xfrm>
            <a:off x="6489803" y="1301070"/>
            <a:ext cx="4890875" cy="5132608"/>
          </a:xfrm>
          <a:prstGeom prst="rect">
            <a:avLst/>
          </a:prstGeom>
        </p:spPr>
      </p:pic>
    </p:spTree>
    <p:extLst>
      <p:ext uri="{BB962C8B-B14F-4D97-AF65-F5344CB8AC3E}">
        <p14:creationId xmlns:p14="http://schemas.microsoft.com/office/powerpoint/2010/main" val="3666172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809B1D77-77CC-435B-86B0-B46353A0D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5635" y="2146587"/>
            <a:ext cx="3759449" cy="375944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Fiori Integration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51363" cy="1200329"/>
          </a:xfrm>
          <a:prstGeom prst="rect">
            <a:avLst/>
          </a:prstGeom>
          <a:noFill/>
        </p:spPr>
        <p:txBody>
          <a:bodyPr wrap="square" rtlCol="0">
            <a:spAutoFit/>
          </a:bodyPr>
          <a:lstStyle/>
          <a:p>
            <a:r>
              <a:rPr lang="en-US" dirty="0"/>
              <a:t>In this exercise we will add the configuration to Integrate the OData with our existing app. </a:t>
            </a:r>
          </a:p>
          <a:p>
            <a:r>
              <a:rPr lang="en-US" dirty="0"/>
              <a:t>And we will bind the View1 with the OData model.</a:t>
            </a:r>
          </a:p>
          <a:p>
            <a:r>
              <a:rPr lang="en-US" dirty="0"/>
              <a:t>Along with that we will also see how to read the data of a single product.</a:t>
            </a:r>
          </a:p>
          <a:p>
            <a:r>
              <a:rPr lang="en-US" dirty="0"/>
              <a:t>To do that when we select a product form the product list then the details of that product will be loaded on the View2.</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CB7693E0-20F4-45D0-A230-E4A061616CB9}"/>
              </a:ext>
            </a:extLst>
          </p:cNvPr>
          <p:cNvSpPr txBox="1"/>
          <p:nvPr/>
        </p:nvSpPr>
        <p:spPr>
          <a:xfrm>
            <a:off x="261764" y="1985707"/>
            <a:ext cx="6094268" cy="4801314"/>
          </a:xfrm>
          <a:prstGeom prst="rect">
            <a:avLst/>
          </a:prstGeom>
          <a:noFill/>
        </p:spPr>
        <p:txBody>
          <a:bodyPr wrap="square">
            <a:spAutoFit/>
          </a:bodyPr>
          <a:lstStyle/>
          <a:p>
            <a:pPr algn="just"/>
            <a:r>
              <a:rPr lang="en-US" b="1" dirty="0"/>
              <a:t>Exercise part 1 code/resource: Configuring the app to access OData and loading the list of products on view1</a:t>
            </a:r>
          </a:p>
          <a:p>
            <a:pPr marL="285750" indent="-285750" algn="just">
              <a:buFontTx/>
              <a:buChar char="-"/>
            </a:pPr>
            <a:r>
              <a:rPr lang="en-US" dirty="0">
                <a:hlinkClick r:id="rId5"/>
              </a:rPr>
              <a:t>manifest.json</a:t>
            </a:r>
            <a:endParaRPr lang="en-US" dirty="0"/>
          </a:p>
          <a:p>
            <a:pPr marL="285750" indent="-285750" algn="just">
              <a:buFontTx/>
              <a:buChar char="-"/>
            </a:pPr>
            <a:r>
              <a:rPr lang="en-US" dirty="0">
                <a:hlinkClick r:id="rId6"/>
              </a:rPr>
              <a:t>ui5.yaml</a:t>
            </a:r>
            <a:endParaRPr lang="en-US" dirty="0"/>
          </a:p>
          <a:p>
            <a:pPr marL="285750" indent="-285750" algn="just">
              <a:buFontTx/>
              <a:buChar char="-"/>
            </a:pPr>
            <a:r>
              <a:rPr lang="en-US" dirty="0">
                <a:hlinkClick r:id="rId7"/>
              </a:rPr>
              <a:t>package.json</a:t>
            </a:r>
            <a:endParaRPr lang="en-US" dirty="0"/>
          </a:p>
          <a:p>
            <a:pPr marL="285750" indent="-285750" algn="just">
              <a:buFontTx/>
              <a:buChar char="-"/>
            </a:pPr>
            <a:r>
              <a:rPr lang="en-US" dirty="0">
                <a:hlinkClick r:id="rId8"/>
              </a:rPr>
              <a:t>View1.view.xml</a:t>
            </a:r>
            <a:endParaRPr lang="en-US" dirty="0"/>
          </a:p>
          <a:p>
            <a:pPr algn="just"/>
            <a:r>
              <a:rPr lang="en-US" b="1" dirty="0"/>
              <a:t>ui5.yaml and ui5-local.yaml config for VS Code</a:t>
            </a:r>
          </a:p>
          <a:p>
            <a:pPr marL="285750" indent="-285750" algn="just">
              <a:buFontTx/>
              <a:buChar char="-"/>
            </a:pPr>
            <a:r>
              <a:rPr lang="en-US" dirty="0">
                <a:hlinkClick r:id="rId9"/>
              </a:rPr>
              <a:t>ui5.yaml</a:t>
            </a:r>
            <a:endParaRPr lang="en-US" dirty="0"/>
          </a:p>
          <a:p>
            <a:pPr marL="285750" indent="-285750" algn="just">
              <a:buFontTx/>
              <a:buChar char="-"/>
            </a:pPr>
            <a:r>
              <a:rPr lang="en-US" dirty="0">
                <a:hlinkClick r:id="rId10"/>
              </a:rPr>
              <a:t>ui5-local.yaml</a:t>
            </a:r>
            <a:endParaRPr lang="en-US" dirty="0"/>
          </a:p>
          <a:p>
            <a:pPr marL="285750" indent="-285750" algn="just">
              <a:buFontTx/>
              <a:buChar char="-"/>
            </a:pPr>
            <a:endParaRPr lang="en-US" dirty="0"/>
          </a:p>
          <a:p>
            <a:pPr algn="just"/>
            <a:r>
              <a:rPr lang="en-US" b="1" dirty="0"/>
              <a:t>Exercise part 2 code/resource: Getting the data of single product with association To_Supplier on View2.</a:t>
            </a:r>
          </a:p>
          <a:p>
            <a:pPr marL="285750" indent="-285750" algn="just">
              <a:buFontTx/>
              <a:buChar char="-"/>
            </a:pPr>
            <a:r>
              <a:rPr lang="en-US" dirty="0">
                <a:hlinkClick r:id="rId11"/>
              </a:rPr>
              <a:t>View1.view.xml</a:t>
            </a:r>
            <a:endParaRPr lang="en-US" dirty="0"/>
          </a:p>
          <a:p>
            <a:pPr marL="285750" indent="-285750" algn="just">
              <a:buFontTx/>
              <a:buChar char="-"/>
            </a:pPr>
            <a:r>
              <a:rPr lang="en-US" dirty="0">
                <a:hlinkClick r:id="rId12"/>
              </a:rPr>
              <a:t>View1.controller.js</a:t>
            </a:r>
            <a:endParaRPr lang="en-US" dirty="0"/>
          </a:p>
          <a:p>
            <a:pPr marL="285750" indent="-285750" algn="just">
              <a:buFontTx/>
              <a:buChar char="-"/>
            </a:pPr>
            <a:r>
              <a:rPr lang="en-US" dirty="0">
                <a:hlinkClick r:id="rId13"/>
              </a:rPr>
              <a:t>View2.view.xml</a:t>
            </a:r>
            <a:endParaRPr lang="en-US" dirty="0"/>
          </a:p>
          <a:p>
            <a:pPr marL="285750" indent="-285750" algn="just">
              <a:buFontTx/>
              <a:buChar char="-"/>
            </a:pPr>
            <a:r>
              <a:rPr lang="en-US" dirty="0">
                <a:hlinkClick r:id="rId14"/>
              </a:rPr>
              <a:t>View2.controller.js</a:t>
            </a:r>
            <a:endParaRPr lang="en-US" dirty="0"/>
          </a:p>
          <a:p>
            <a:pPr marL="285750" indent="-285750" algn="just">
              <a:buFontTx/>
              <a:buChar char="-"/>
            </a:pPr>
            <a:r>
              <a:rPr lang="en-US" dirty="0">
                <a:hlinkClick r:id="rId15"/>
              </a:rPr>
              <a:t>MoreInfo.fragment.xml</a:t>
            </a:r>
            <a:endParaRPr lang="en-US" dirty="0"/>
          </a:p>
        </p:txBody>
      </p:sp>
    </p:spTree>
    <p:extLst>
      <p:ext uri="{BB962C8B-B14F-4D97-AF65-F5344CB8AC3E}">
        <p14:creationId xmlns:p14="http://schemas.microsoft.com/office/powerpoint/2010/main" val="4278445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8302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 Create using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A6850873-D9C7-4085-911D-C1C135BFBFE1}"/>
              </a:ext>
            </a:extLst>
          </p:cNvPr>
          <p:cNvSpPr txBox="1"/>
          <p:nvPr/>
        </p:nvSpPr>
        <p:spPr>
          <a:xfrm>
            <a:off x="261763" y="779090"/>
            <a:ext cx="11118915" cy="646331"/>
          </a:xfrm>
          <a:prstGeom prst="rect">
            <a:avLst/>
          </a:prstGeom>
          <a:noFill/>
        </p:spPr>
        <p:txBody>
          <a:bodyPr wrap="square" rtlCol="0">
            <a:spAutoFit/>
          </a:bodyPr>
          <a:lstStyle/>
          <a:p>
            <a:r>
              <a:rPr lang="en-US" dirty="0"/>
              <a:t>Now we will implement create operation in the UI. To do that we need to add a new screen in our application. In that screen we will add a simple form to fill the details of the product and a Save button in the footer of that page.</a:t>
            </a:r>
          </a:p>
        </p:txBody>
      </p:sp>
      <p:pic>
        <p:nvPicPr>
          <p:cNvPr id="7" name="Picture 6">
            <a:extLst>
              <a:ext uri="{FF2B5EF4-FFF2-40B4-BE49-F238E27FC236}">
                <a16:creationId xmlns:a16="http://schemas.microsoft.com/office/drawing/2014/main" id="{610B9F53-1913-4E00-923A-93FC37F2B716}"/>
              </a:ext>
            </a:extLst>
          </p:cNvPr>
          <p:cNvPicPr>
            <a:picLocks noChangeAspect="1"/>
          </p:cNvPicPr>
          <p:nvPr/>
        </p:nvPicPr>
        <p:blipFill>
          <a:blip r:embed="rId3"/>
          <a:stretch>
            <a:fillRect/>
          </a:stretch>
        </p:blipFill>
        <p:spPr>
          <a:xfrm>
            <a:off x="5140527" y="3429000"/>
            <a:ext cx="6606891" cy="2396443"/>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7E4247E-85E5-473A-8637-08B08B67B01C}"/>
              </a:ext>
            </a:extLst>
          </p:cNvPr>
          <p:cNvSpPr txBox="1"/>
          <p:nvPr/>
        </p:nvSpPr>
        <p:spPr>
          <a:xfrm>
            <a:off x="261763" y="1425421"/>
            <a:ext cx="6094268" cy="2862322"/>
          </a:xfrm>
          <a:prstGeom prst="rect">
            <a:avLst/>
          </a:prstGeom>
          <a:noFill/>
        </p:spPr>
        <p:txBody>
          <a:bodyPr wrap="square">
            <a:spAutoFit/>
          </a:bodyPr>
          <a:lstStyle/>
          <a:p>
            <a:pPr algn="just"/>
            <a:r>
              <a:rPr lang="en-US" dirty="0"/>
              <a:t>For this have to a new </a:t>
            </a:r>
            <a:r>
              <a:rPr lang="en-US" b="1" dirty="0"/>
              <a:t>Add</a:t>
            </a:r>
            <a:r>
              <a:rPr lang="en-US" dirty="0"/>
              <a:t>  button in the footer of the View1 and on press of that button we will navigate to the new </a:t>
            </a:r>
            <a:r>
              <a:rPr lang="en-US" b="1" dirty="0"/>
              <a:t>Add View.</a:t>
            </a:r>
            <a:endParaRPr lang="en-US" dirty="0"/>
          </a:p>
          <a:p>
            <a:pPr algn="just"/>
            <a:endParaRPr lang="en-US" dirty="0"/>
          </a:p>
          <a:p>
            <a:pPr algn="just"/>
            <a:r>
              <a:rPr lang="en-US" dirty="0"/>
              <a:t>Exercise code/resource:</a:t>
            </a:r>
          </a:p>
          <a:p>
            <a:pPr marL="285750" indent="-285750" algn="just">
              <a:buFontTx/>
              <a:buChar char="-"/>
            </a:pPr>
            <a:r>
              <a:rPr lang="en-US" dirty="0">
                <a:hlinkClick r:id="rId4"/>
              </a:rPr>
              <a:t>View1.view.xml</a:t>
            </a:r>
            <a:endParaRPr lang="en-US" dirty="0"/>
          </a:p>
          <a:p>
            <a:pPr marL="285750" indent="-285750" algn="just">
              <a:buFontTx/>
              <a:buChar char="-"/>
            </a:pPr>
            <a:r>
              <a:rPr lang="en-US" dirty="0">
                <a:hlinkClick r:id="rId5"/>
              </a:rPr>
              <a:t>View1.controller.js</a:t>
            </a:r>
            <a:endParaRPr lang="en-US" dirty="0"/>
          </a:p>
          <a:p>
            <a:pPr marL="285750" indent="-285750" algn="just">
              <a:buFontTx/>
              <a:buChar char="-"/>
            </a:pPr>
            <a:r>
              <a:rPr lang="en-US" dirty="0">
                <a:hlinkClick r:id="rId6"/>
              </a:rPr>
              <a:t>Add.view.xml</a:t>
            </a:r>
            <a:endParaRPr lang="en-US" dirty="0"/>
          </a:p>
          <a:p>
            <a:pPr marL="285750" indent="-285750" algn="just">
              <a:buFontTx/>
              <a:buChar char="-"/>
            </a:pPr>
            <a:r>
              <a:rPr lang="en-US" dirty="0">
                <a:hlinkClick r:id="rId7"/>
              </a:rPr>
              <a:t>Add.controller.js</a:t>
            </a:r>
            <a:endParaRPr lang="en-US" dirty="0"/>
          </a:p>
          <a:p>
            <a:pPr marL="285750" indent="-285750" algn="just">
              <a:buFontTx/>
              <a:buChar char="-"/>
            </a:pPr>
            <a:r>
              <a:rPr lang="en-US" dirty="0">
                <a:hlinkClick r:id="rId8"/>
              </a:rPr>
              <a:t>manifest.json</a:t>
            </a:r>
            <a:endParaRPr lang="en-US" dirty="0"/>
          </a:p>
        </p:txBody>
      </p:sp>
      <p:pic>
        <p:nvPicPr>
          <p:cNvPr id="11" name="Picture 10">
            <a:extLst>
              <a:ext uri="{FF2B5EF4-FFF2-40B4-BE49-F238E27FC236}">
                <a16:creationId xmlns:a16="http://schemas.microsoft.com/office/drawing/2014/main" id="{7F125B0F-681F-4E30-9E72-36DE2D21DC4C}"/>
              </a:ext>
            </a:extLst>
          </p:cNvPr>
          <p:cNvPicPr>
            <a:picLocks noChangeAspect="1"/>
          </p:cNvPicPr>
          <p:nvPr/>
        </p:nvPicPr>
        <p:blipFill>
          <a:blip r:embed="rId9"/>
          <a:stretch>
            <a:fillRect/>
          </a:stretch>
        </p:blipFill>
        <p:spPr>
          <a:xfrm>
            <a:off x="7569183" y="1805398"/>
            <a:ext cx="3045721" cy="14560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82977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08829" cy="5678478"/>
          </a:xfrm>
          <a:prstGeom prst="rect">
            <a:avLst/>
          </a:prstGeom>
          <a:noFill/>
        </p:spPr>
        <p:txBody>
          <a:bodyPr wrap="square" rtlCol="0">
            <a:spAutoFit/>
          </a:bodyPr>
          <a:lstStyle/>
          <a:p>
            <a:pPr marL="742950" lvl="1" indent="-285750">
              <a:buFont typeface="Arial" panose="020B0604020202020204" pitchFamily="34" charset="0"/>
              <a:buChar char="•"/>
            </a:pPr>
            <a:r>
              <a:rPr lang="it-IT" sz="1100" dirty="0">
                <a:solidFill>
                  <a:srgbClr val="242424"/>
                </a:solidFill>
              </a:rPr>
              <a:t>Deep inserts</a:t>
            </a:r>
          </a:p>
          <a:p>
            <a:pPr marL="742950" lvl="1" indent="-285750">
              <a:buFont typeface="Arial" panose="020B0604020202020204" pitchFamily="34" charset="0"/>
              <a:buChar char="•"/>
            </a:pPr>
            <a:r>
              <a:rPr lang="it-IT" sz="1100" dirty="0">
                <a:solidFill>
                  <a:srgbClr val="242424"/>
                </a:solidFill>
              </a:rPr>
              <a:t>Basics of Connectivity</a:t>
            </a:r>
          </a:p>
          <a:p>
            <a:pPr marL="742950" lvl="1" indent="-285750">
              <a:buFont typeface="Arial" panose="020B0604020202020204" pitchFamily="34" charset="0"/>
              <a:buChar char="•"/>
            </a:pPr>
            <a:r>
              <a:rPr lang="it-IT" sz="1100" dirty="0">
                <a:solidFill>
                  <a:srgbClr val="242424"/>
                </a:solidFill>
              </a:rPr>
              <a:t>Steps to Setup the Cloud Connection.</a:t>
            </a:r>
          </a:p>
          <a:p>
            <a:pPr marL="742950" lvl="1" indent="-285750">
              <a:buFont typeface="Arial" panose="020B0604020202020204" pitchFamily="34" charset="0"/>
              <a:buChar char="•"/>
            </a:pPr>
            <a:r>
              <a:rPr lang="it-IT" sz="1100" dirty="0">
                <a:solidFill>
                  <a:srgbClr val="242424"/>
                </a:solidFill>
              </a:rPr>
              <a:t>Creating the destination in the BAS</a:t>
            </a:r>
          </a:p>
          <a:p>
            <a:pPr marL="742950" lvl="1" indent="-285750">
              <a:buFont typeface="Arial" panose="020B0604020202020204" pitchFamily="34" charset="0"/>
              <a:buChar char="•"/>
            </a:pPr>
            <a:r>
              <a:rPr lang="it-IT" sz="1100" dirty="0">
                <a:solidFill>
                  <a:srgbClr val="242424"/>
                </a:solidFill>
              </a:rPr>
              <a:t>Connecting with cloud connector in BTP</a:t>
            </a:r>
          </a:p>
          <a:p>
            <a:pPr marL="742950" lvl="1" indent="-285750">
              <a:buFont typeface="Arial" panose="020B0604020202020204" pitchFamily="34" charset="0"/>
              <a:buChar char="•"/>
            </a:pPr>
            <a:r>
              <a:rPr lang="it-IT" sz="1100" dirty="0">
                <a:solidFill>
                  <a:srgbClr val="242424"/>
                </a:solidFill>
              </a:rPr>
              <a:t>Integrating our Fiori App with the Odata service in BAS</a:t>
            </a:r>
          </a:p>
          <a:p>
            <a:pPr marL="742950" lvl="1" indent="-285750">
              <a:buFont typeface="Arial" panose="020B0604020202020204" pitchFamily="34" charset="0"/>
              <a:buChar char="•"/>
            </a:pPr>
            <a:r>
              <a:rPr lang="it-IT" sz="1100" dirty="0">
                <a:solidFill>
                  <a:srgbClr val="242424"/>
                </a:solidFill>
              </a:rPr>
              <a:t>Configuring ui5.yaml file to use oData service in VS Code</a:t>
            </a:r>
          </a:p>
          <a:p>
            <a:pPr marL="742950" lvl="1" indent="-285750">
              <a:buFont typeface="Arial" panose="020B0604020202020204" pitchFamily="34" charset="0"/>
              <a:buChar char="•"/>
            </a:pPr>
            <a:r>
              <a:rPr lang="it-IT" sz="1100" dirty="0">
                <a:solidFill>
                  <a:srgbClr val="242424"/>
                </a:solidFill>
              </a:rPr>
              <a:t>Implementing the Get Entity Set in UI</a:t>
            </a:r>
          </a:p>
          <a:p>
            <a:pPr marL="742950" lvl="1" indent="-285750">
              <a:buFont typeface="Arial" panose="020B0604020202020204" pitchFamily="34" charset="0"/>
              <a:buChar char="•"/>
            </a:pPr>
            <a:r>
              <a:rPr lang="it-IT" sz="1100" dirty="0">
                <a:solidFill>
                  <a:srgbClr val="242424"/>
                </a:solidFill>
              </a:rPr>
              <a:t>Getting the Association in UI</a:t>
            </a:r>
          </a:p>
          <a:p>
            <a:pPr marL="742950" lvl="1" indent="-285750">
              <a:buFont typeface="Arial" panose="020B0604020202020204" pitchFamily="34" charset="0"/>
              <a:buChar char="•"/>
            </a:pPr>
            <a:r>
              <a:rPr lang="it-IT" sz="1100" dirty="0">
                <a:solidFill>
                  <a:srgbClr val="242424"/>
                </a:solidFill>
              </a:rPr>
              <a:t>Implementing Create in the UI</a:t>
            </a:r>
          </a:p>
          <a:p>
            <a:pPr marL="742950" lvl="1" indent="-285750">
              <a:buFont typeface="Arial" panose="020B0604020202020204" pitchFamily="34" charset="0"/>
              <a:buChar char="•"/>
            </a:pPr>
            <a:r>
              <a:rPr lang="it-IT" sz="1100" dirty="0">
                <a:solidFill>
                  <a:srgbClr val="242424"/>
                </a:solidFill>
              </a:rPr>
              <a:t>Implementing Upadte in UI</a:t>
            </a:r>
          </a:p>
          <a:p>
            <a:pPr marL="742950" lvl="1" indent="-285750">
              <a:buFont typeface="Arial" panose="020B0604020202020204" pitchFamily="34" charset="0"/>
              <a:buChar char="•"/>
            </a:pPr>
            <a:r>
              <a:rPr lang="it-IT" sz="1100" dirty="0">
                <a:solidFill>
                  <a:srgbClr val="242424"/>
                </a:solidFill>
              </a:rPr>
              <a:t>Implementing Delete uisng UI</a:t>
            </a:r>
          </a:p>
          <a:p>
            <a:pPr marL="742950" lvl="1" indent="-285750">
              <a:buFont typeface="Arial" panose="020B0604020202020204" pitchFamily="34" charset="0"/>
              <a:buChar char="•"/>
            </a:pPr>
            <a:r>
              <a:rPr lang="it-IT" sz="1100" dirty="0">
                <a:solidFill>
                  <a:srgbClr val="242424"/>
                </a:solidFill>
              </a:rPr>
              <a:t>Calling Function Import form the UI</a:t>
            </a:r>
          </a:p>
          <a:p>
            <a:pPr marL="742950" lvl="1" indent="-285750">
              <a:buFont typeface="Arial" panose="020B0604020202020204" pitchFamily="34" charset="0"/>
              <a:buChar char="•"/>
            </a:pPr>
            <a:r>
              <a:rPr lang="it-IT" sz="1100" dirty="0">
                <a:solidFill>
                  <a:srgbClr val="242424"/>
                </a:solidFill>
              </a:rPr>
              <a:t>Introduction to GitHub</a:t>
            </a:r>
          </a:p>
          <a:p>
            <a:pPr marL="742950" lvl="1" indent="-285750">
              <a:buFont typeface="Arial" panose="020B0604020202020204" pitchFamily="34" charset="0"/>
              <a:buChar char="•"/>
            </a:pPr>
            <a:r>
              <a:rPr lang="it-IT" sz="1100" dirty="0">
                <a:solidFill>
                  <a:srgbClr val="242424"/>
                </a:solidFill>
              </a:rPr>
              <a:t>Creating a Git Repository in GitHub.</a:t>
            </a:r>
          </a:p>
          <a:p>
            <a:pPr marL="742950" lvl="1" indent="-285750">
              <a:buFont typeface="Arial" panose="020B0604020202020204" pitchFamily="34" charset="0"/>
              <a:buChar char="•"/>
            </a:pPr>
            <a:endParaRPr lang="it-IT" sz="1100" dirty="0">
              <a:solidFill>
                <a:srgbClr val="242424"/>
              </a:solidFill>
            </a:endParaRPr>
          </a:p>
          <a:p>
            <a:pPr marL="742950" lvl="1" indent="-285750">
              <a:buFont typeface="Arial" panose="020B0604020202020204" pitchFamily="34" charset="0"/>
              <a:buChar char="•"/>
            </a:pPr>
            <a:r>
              <a:rPr lang="it-IT" sz="1100" dirty="0">
                <a:solidFill>
                  <a:srgbClr val="242424"/>
                </a:solidFill>
              </a:rPr>
              <a:t>Understanding How to deliver Fiori Apps</a:t>
            </a:r>
          </a:p>
          <a:p>
            <a:pPr marL="742950" lvl="1" indent="-285750">
              <a:buFont typeface="Arial" panose="020B0604020202020204" pitchFamily="34" charset="0"/>
              <a:buChar char="•"/>
            </a:pPr>
            <a:r>
              <a:rPr lang="it-IT" sz="1100" dirty="0">
                <a:solidFill>
                  <a:srgbClr val="242424"/>
                </a:solidFill>
              </a:rPr>
              <a:t>Deploying the App to ABAP Enviornment</a:t>
            </a:r>
          </a:p>
          <a:p>
            <a:pPr marL="742950" lvl="1" indent="-285750">
              <a:buFont typeface="Arial" panose="020B0604020202020204" pitchFamily="34" charset="0"/>
              <a:buChar char="•"/>
            </a:pPr>
            <a:r>
              <a:rPr lang="it-IT" sz="1100" dirty="0">
                <a:solidFill>
                  <a:srgbClr val="242424"/>
                </a:solidFill>
              </a:rPr>
              <a:t>Introduciton to Fiori Launchpad</a:t>
            </a:r>
          </a:p>
          <a:p>
            <a:pPr marL="742950" lvl="1" indent="-285750">
              <a:buFont typeface="Arial" panose="020B0604020202020204" pitchFamily="34" charset="0"/>
              <a:buChar char="•"/>
            </a:pPr>
            <a:r>
              <a:rPr lang="it-IT" sz="1100" dirty="0">
                <a:solidFill>
                  <a:srgbClr val="242424"/>
                </a:solidFill>
              </a:rPr>
              <a:t>Why we need a Launchpad</a:t>
            </a:r>
          </a:p>
          <a:p>
            <a:pPr marL="742950" lvl="1" indent="-285750">
              <a:buFont typeface="Arial" panose="020B0604020202020204" pitchFamily="34" charset="0"/>
              <a:buChar char="•"/>
            </a:pPr>
            <a:r>
              <a:rPr lang="it-IT" sz="1100" dirty="0">
                <a:solidFill>
                  <a:srgbClr val="242424"/>
                </a:solidFill>
              </a:rPr>
              <a:t>How to Access Launchpad</a:t>
            </a:r>
          </a:p>
          <a:p>
            <a:pPr marL="742950" lvl="1" indent="-285750">
              <a:buFont typeface="Arial" panose="020B0604020202020204" pitchFamily="34" charset="0"/>
              <a:buChar char="•"/>
            </a:pPr>
            <a:r>
              <a:rPr lang="it-IT" sz="1100" dirty="0">
                <a:solidFill>
                  <a:srgbClr val="242424"/>
                </a:solidFill>
              </a:rPr>
              <a:t>Basic Terms related to Launchpad</a:t>
            </a:r>
          </a:p>
          <a:p>
            <a:pPr marL="742950" lvl="1" indent="-285750">
              <a:buFont typeface="Arial" panose="020B0604020202020204" pitchFamily="34" charset="0"/>
              <a:buChar char="•"/>
            </a:pPr>
            <a:r>
              <a:rPr lang="it-IT" sz="1100" dirty="0">
                <a:solidFill>
                  <a:srgbClr val="242424"/>
                </a:solidFill>
              </a:rPr>
              <a:t>Relation between Front-End Components</a:t>
            </a:r>
          </a:p>
          <a:p>
            <a:pPr marL="742950" lvl="1" indent="-285750">
              <a:buFont typeface="Arial" panose="020B0604020202020204" pitchFamily="34" charset="0"/>
              <a:buChar char="•"/>
            </a:pPr>
            <a:endParaRPr lang="it-IT" sz="1100" dirty="0">
              <a:solidFill>
                <a:srgbClr val="242424"/>
              </a:solidFill>
            </a:endParaRPr>
          </a:p>
          <a:p>
            <a:pPr marL="742950" lvl="1" indent="-285750">
              <a:buFont typeface="Arial" panose="020B0604020202020204" pitchFamily="34" charset="0"/>
              <a:buChar char="•"/>
            </a:pPr>
            <a:r>
              <a:rPr lang="it-IT" sz="1100" dirty="0">
                <a:solidFill>
                  <a:srgbClr val="242424"/>
                </a:solidFill>
              </a:rPr>
              <a:t>Creating Fiori App uisng Template in BAS</a:t>
            </a:r>
          </a:p>
          <a:p>
            <a:pPr marL="742950" lvl="1" indent="-285750">
              <a:buFont typeface="Arial" panose="020B0604020202020204" pitchFamily="34" charset="0"/>
              <a:buChar char="•"/>
            </a:pPr>
            <a:r>
              <a:rPr lang="it-IT" sz="1100" dirty="0">
                <a:solidFill>
                  <a:srgbClr val="242424"/>
                </a:solidFill>
              </a:rPr>
              <a:t>Creating Fiori App uisng Template in VS Code</a:t>
            </a:r>
          </a:p>
          <a:p>
            <a:pPr marL="742950" lvl="1" indent="-285750">
              <a:buFont typeface="Arial" panose="020B0604020202020204" pitchFamily="34" charset="0"/>
              <a:buChar char="•"/>
            </a:pPr>
            <a:r>
              <a:rPr lang="it-IT" sz="1100" dirty="0">
                <a:solidFill>
                  <a:srgbClr val="242424"/>
                </a:solidFill>
              </a:rPr>
              <a:t>Fiori UX Consistency</a:t>
            </a:r>
          </a:p>
          <a:p>
            <a:pPr marL="742950" lvl="1" indent="-285750">
              <a:buFont typeface="Arial" panose="020B0604020202020204" pitchFamily="34" charset="0"/>
              <a:buChar char="•"/>
            </a:pPr>
            <a:r>
              <a:rPr lang="it-IT" sz="1100" dirty="0">
                <a:solidFill>
                  <a:srgbClr val="242424"/>
                </a:solidFill>
              </a:rPr>
              <a:t>Introduciton to Fiori Elements</a:t>
            </a:r>
          </a:p>
          <a:p>
            <a:pPr marL="742950" lvl="1" indent="-285750">
              <a:buFont typeface="Arial" panose="020B0604020202020204" pitchFamily="34" charset="0"/>
              <a:buChar char="•"/>
            </a:pPr>
            <a:r>
              <a:rPr lang="it-IT" sz="1100" dirty="0">
                <a:solidFill>
                  <a:srgbClr val="242424"/>
                </a:solidFill>
              </a:rPr>
              <a:t>Free Style v/s Fiori Elements Apps</a:t>
            </a:r>
          </a:p>
          <a:p>
            <a:pPr marL="742950" lvl="1" indent="-285750">
              <a:buFont typeface="Arial" panose="020B0604020202020204" pitchFamily="34" charset="0"/>
              <a:buChar char="•"/>
            </a:pPr>
            <a:r>
              <a:rPr lang="it-IT" sz="1100" dirty="0">
                <a:solidFill>
                  <a:srgbClr val="242424"/>
                </a:solidFill>
              </a:rPr>
              <a:t>Developer Persona – Fiori Elements</a:t>
            </a:r>
          </a:p>
          <a:p>
            <a:pPr marL="742950" lvl="1" indent="-285750">
              <a:buFont typeface="Arial" panose="020B0604020202020204" pitchFamily="34" charset="0"/>
              <a:buChar char="•"/>
            </a:pPr>
            <a:r>
              <a:rPr lang="it-IT" sz="1100" dirty="0">
                <a:solidFill>
                  <a:srgbClr val="242424"/>
                </a:solidFill>
              </a:rPr>
              <a:t>Introduction to Annotaions.</a:t>
            </a:r>
          </a:p>
          <a:p>
            <a:pPr marL="742950" lvl="1" indent="-285750">
              <a:buFont typeface="Arial" panose="020B0604020202020204" pitchFamily="34" charset="0"/>
              <a:buChar char="•"/>
            </a:pPr>
            <a:r>
              <a:rPr lang="it-IT" sz="1100" dirty="0">
                <a:solidFill>
                  <a:srgbClr val="242424"/>
                </a:solidFill>
              </a:rPr>
              <a:t>List Report Application – Fiori Element</a:t>
            </a:r>
          </a:p>
          <a:p>
            <a:pPr marL="742950" lvl="1" indent="-285750">
              <a:buFont typeface="Arial" panose="020B0604020202020204" pitchFamily="34" charset="0"/>
              <a:buChar char="•"/>
            </a:pPr>
            <a:r>
              <a:rPr lang="it-IT" sz="1100" dirty="0">
                <a:solidFill>
                  <a:srgbClr val="242424"/>
                </a:solidFill>
              </a:rPr>
              <a:t>Analytic List Page – Fiori Element</a:t>
            </a:r>
            <a:endParaRPr lang="en-US" sz="1100"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B0990A4E-8C1B-44E1-A42A-9319E035D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30662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06340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miley Face 1">
            <a:extLst>
              <a:ext uri="{FF2B5EF4-FFF2-40B4-BE49-F238E27FC236}">
                <a16:creationId xmlns:a16="http://schemas.microsoft.com/office/drawing/2014/main" id="{5596D054-DB3C-48CE-8255-24490AE9A14B}"/>
              </a:ext>
            </a:extLst>
          </p:cNvPr>
          <p:cNvSpPr/>
          <p:nvPr/>
        </p:nvSpPr>
        <p:spPr>
          <a:xfrm>
            <a:off x="2686639" y="179109"/>
            <a:ext cx="782425" cy="65987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miley Face 2">
            <a:extLst>
              <a:ext uri="{FF2B5EF4-FFF2-40B4-BE49-F238E27FC236}">
                <a16:creationId xmlns:a16="http://schemas.microsoft.com/office/drawing/2014/main" id="{2611304E-3557-49B0-A6EE-593341FBD35A}"/>
              </a:ext>
            </a:extLst>
          </p:cNvPr>
          <p:cNvSpPr/>
          <p:nvPr/>
        </p:nvSpPr>
        <p:spPr>
          <a:xfrm>
            <a:off x="8961748" y="179108"/>
            <a:ext cx="782425" cy="65987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B66B3DA-4DBF-4FA9-AC21-00060C3B8D14}"/>
              </a:ext>
            </a:extLst>
          </p:cNvPr>
          <p:cNvSpPr txBox="1"/>
          <p:nvPr/>
        </p:nvSpPr>
        <p:spPr>
          <a:xfrm>
            <a:off x="2017336" y="509047"/>
            <a:ext cx="669303" cy="369332"/>
          </a:xfrm>
          <a:prstGeom prst="rect">
            <a:avLst/>
          </a:prstGeom>
          <a:noFill/>
        </p:spPr>
        <p:txBody>
          <a:bodyPr wrap="square" rtlCol="0">
            <a:spAutoFit/>
          </a:bodyPr>
          <a:lstStyle/>
          <a:p>
            <a:r>
              <a:rPr lang="en-US" dirty="0"/>
              <a:t>Jack</a:t>
            </a:r>
          </a:p>
        </p:txBody>
      </p:sp>
      <p:sp>
        <p:nvSpPr>
          <p:cNvPr id="5" name="TextBox 4">
            <a:extLst>
              <a:ext uri="{FF2B5EF4-FFF2-40B4-BE49-F238E27FC236}">
                <a16:creationId xmlns:a16="http://schemas.microsoft.com/office/drawing/2014/main" id="{4118EFB4-9628-4453-BFF2-AB4E0784815F}"/>
              </a:ext>
            </a:extLst>
          </p:cNvPr>
          <p:cNvSpPr txBox="1"/>
          <p:nvPr/>
        </p:nvSpPr>
        <p:spPr>
          <a:xfrm>
            <a:off x="8207603" y="469653"/>
            <a:ext cx="669303" cy="369332"/>
          </a:xfrm>
          <a:prstGeom prst="rect">
            <a:avLst/>
          </a:prstGeom>
          <a:noFill/>
        </p:spPr>
        <p:txBody>
          <a:bodyPr wrap="square" rtlCol="0">
            <a:spAutoFit/>
          </a:bodyPr>
          <a:lstStyle/>
          <a:p>
            <a:r>
              <a:rPr lang="en-US" dirty="0" err="1"/>
              <a:t>Romi</a:t>
            </a:r>
            <a:endParaRPr lang="en-US" dirty="0"/>
          </a:p>
        </p:txBody>
      </p:sp>
      <p:sp>
        <p:nvSpPr>
          <p:cNvPr id="6" name="Rectangle 5">
            <a:extLst>
              <a:ext uri="{FF2B5EF4-FFF2-40B4-BE49-F238E27FC236}">
                <a16:creationId xmlns:a16="http://schemas.microsoft.com/office/drawing/2014/main" id="{E43CEA8F-F057-4446-B055-8125494A4DC5}"/>
              </a:ext>
            </a:extLst>
          </p:cNvPr>
          <p:cNvSpPr/>
          <p:nvPr/>
        </p:nvSpPr>
        <p:spPr>
          <a:xfrm>
            <a:off x="1880647" y="1321438"/>
            <a:ext cx="2394408" cy="754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VS Code</a:t>
            </a:r>
          </a:p>
        </p:txBody>
      </p:sp>
      <p:sp>
        <p:nvSpPr>
          <p:cNvPr id="7" name="Rectangle 6">
            <a:extLst>
              <a:ext uri="{FF2B5EF4-FFF2-40B4-BE49-F238E27FC236}">
                <a16:creationId xmlns:a16="http://schemas.microsoft.com/office/drawing/2014/main" id="{0F64EEB0-747C-4099-BDA2-C5AD98E518C8}"/>
              </a:ext>
            </a:extLst>
          </p:cNvPr>
          <p:cNvSpPr/>
          <p:nvPr/>
        </p:nvSpPr>
        <p:spPr>
          <a:xfrm>
            <a:off x="8155756" y="1321437"/>
            <a:ext cx="2394408" cy="754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t>
            </a:r>
          </a:p>
        </p:txBody>
      </p:sp>
      <p:sp>
        <p:nvSpPr>
          <p:cNvPr id="8" name="Double Wave 7">
            <a:extLst>
              <a:ext uri="{FF2B5EF4-FFF2-40B4-BE49-F238E27FC236}">
                <a16:creationId xmlns:a16="http://schemas.microsoft.com/office/drawing/2014/main" id="{FE4F9D4D-CA8B-4D91-A616-CCE62514426E}"/>
              </a:ext>
            </a:extLst>
          </p:cNvPr>
          <p:cNvSpPr/>
          <p:nvPr/>
        </p:nvSpPr>
        <p:spPr>
          <a:xfrm>
            <a:off x="4883084" y="5109327"/>
            <a:ext cx="2196445" cy="1140644"/>
          </a:xfrm>
          <a:prstGeom prst="double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a:p>
            <a:pPr algn="ctr"/>
            <a:r>
              <a:rPr lang="en-US" dirty="0"/>
              <a:t>project</a:t>
            </a:r>
          </a:p>
        </p:txBody>
      </p:sp>
      <p:cxnSp>
        <p:nvCxnSpPr>
          <p:cNvPr id="10" name="Connector: Elbow 9">
            <a:extLst>
              <a:ext uri="{FF2B5EF4-FFF2-40B4-BE49-F238E27FC236}">
                <a16:creationId xmlns:a16="http://schemas.microsoft.com/office/drawing/2014/main" id="{420EB33F-FDC6-4171-8CC5-E96DE2B65445}"/>
              </a:ext>
            </a:extLst>
          </p:cNvPr>
          <p:cNvCxnSpPr>
            <a:stCxn id="6" idx="2"/>
            <a:endCxn id="8" idx="1"/>
          </p:cNvCxnSpPr>
          <p:nvPr/>
        </p:nvCxnSpPr>
        <p:spPr>
          <a:xfrm rot="16200000" flipH="1">
            <a:off x="2178434" y="2974999"/>
            <a:ext cx="3604066" cy="18052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C11EDCE-2B1C-47BA-8601-4E6E2BA20D5B}"/>
              </a:ext>
            </a:extLst>
          </p:cNvPr>
          <p:cNvSpPr txBox="1"/>
          <p:nvPr/>
        </p:nvSpPr>
        <p:spPr>
          <a:xfrm>
            <a:off x="2168165" y="3429000"/>
            <a:ext cx="1197204" cy="646331"/>
          </a:xfrm>
          <a:prstGeom prst="rect">
            <a:avLst/>
          </a:prstGeom>
          <a:noFill/>
        </p:spPr>
        <p:txBody>
          <a:bodyPr wrap="square" rtlCol="0">
            <a:spAutoFit/>
          </a:bodyPr>
          <a:lstStyle/>
          <a:p>
            <a:r>
              <a:rPr lang="en-US" dirty="0"/>
              <a:t>commit</a:t>
            </a:r>
          </a:p>
          <a:p>
            <a:r>
              <a:rPr lang="en-US" dirty="0"/>
              <a:t>push</a:t>
            </a:r>
          </a:p>
        </p:txBody>
      </p:sp>
    </p:spTree>
    <p:extLst>
      <p:ext uri="{BB962C8B-B14F-4D97-AF65-F5344CB8AC3E}">
        <p14:creationId xmlns:p14="http://schemas.microsoft.com/office/powerpoint/2010/main" val="1995327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4" name="Ink 13">
                <a:extLst>
                  <a:ext uri="{FF2B5EF4-FFF2-40B4-BE49-F238E27FC236}">
                    <a16:creationId xmlns:a16="http://schemas.microsoft.com/office/drawing/2014/main" id="{DC42074C-2750-9C87-9C75-19AA81A8151D}"/>
                  </a:ext>
                </a:extLst>
              </p14:cNvPr>
              <p14:cNvContentPartPr/>
              <p14:nvPr/>
            </p14:nvContentPartPr>
            <p14:xfrm>
              <a:off x="990600" y="942690"/>
              <a:ext cx="505080" cy="668160"/>
            </p14:xfrm>
          </p:contentPart>
        </mc:Choice>
        <mc:Fallback>
          <p:pic>
            <p:nvPicPr>
              <p:cNvPr id="14" name="Ink 13">
                <a:extLst>
                  <a:ext uri="{FF2B5EF4-FFF2-40B4-BE49-F238E27FC236}">
                    <a16:creationId xmlns:a16="http://schemas.microsoft.com/office/drawing/2014/main" id="{DC42074C-2750-9C87-9C75-19AA81A8151D}"/>
                  </a:ext>
                </a:extLst>
              </p:cNvPr>
              <p:cNvPicPr/>
              <p:nvPr/>
            </p:nvPicPr>
            <p:blipFill>
              <a:blip r:embed="rId3"/>
              <a:stretch>
                <a:fillRect/>
              </a:stretch>
            </p:blipFill>
            <p:spPr>
              <a:xfrm>
                <a:off x="981600" y="933690"/>
                <a:ext cx="522720" cy="685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2" name="Ink 21">
                <a:extLst>
                  <a:ext uri="{FF2B5EF4-FFF2-40B4-BE49-F238E27FC236}">
                    <a16:creationId xmlns:a16="http://schemas.microsoft.com/office/drawing/2014/main" id="{3846649E-34DE-B919-E4D5-19E33588990E}"/>
                  </a:ext>
                </a:extLst>
              </p14:cNvPr>
              <p14:cNvContentPartPr/>
              <p14:nvPr/>
            </p14:nvContentPartPr>
            <p14:xfrm>
              <a:off x="1924080" y="1095330"/>
              <a:ext cx="4658040" cy="476640"/>
            </p14:xfrm>
          </p:contentPart>
        </mc:Choice>
        <mc:Fallback>
          <p:pic>
            <p:nvPicPr>
              <p:cNvPr id="22" name="Ink 21">
                <a:extLst>
                  <a:ext uri="{FF2B5EF4-FFF2-40B4-BE49-F238E27FC236}">
                    <a16:creationId xmlns:a16="http://schemas.microsoft.com/office/drawing/2014/main" id="{3846649E-34DE-B919-E4D5-19E33588990E}"/>
                  </a:ext>
                </a:extLst>
              </p:cNvPr>
              <p:cNvPicPr/>
              <p:nvPr/>
            </p:nvPicPr>
            <p:blipFill>
              <a:blip r:embed="rId5"/>
              <a:stretch>
                <a:fillRect/>
              </a:stretch>
            </p:blipFill>
            <p:spPr>
              <a:xfrm>
                <a:off x="1915080" y="1086330"/>
                <a:ext cx="4675680" cy="494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0" name="Ink 99">
                <a:extLst>
                  <a:ext uri="{FF2B5EF4-FFF2-40B4-BE49-F238E27FC236}">
                    <a16:creationId xmlns:a16="http://schemas.microsoft.com/office/drawing/2014/main" id="{005A4C6D-FFD4-07F3-FB2A-C39EC561E7B3}"/>
                  </a:ext>
                </a:extLst>
              </p14:cNvPr>
              <p14:cNvContentPartPr/>
              <p14:nvPr/>
            </p14:nvContentPartPr>
            <p14:xfrm>
              <a:off x="1779360" y="2419410"/>
              <a:ext cx="3993120" cy="3208680"/>
            </p14:xfrm>
          </p:contentPart>
        </mc:Choice>
        <mc:Fallback>
          <p:pic>
            <p:nvPicPr>
              <p:cNvPr id="100" name="Ink 99">
                <a:extLst>
                  <a:ext uri="{FF2B5EF4-FFF2-40B4-BE49-F238E27FC236}">
                    <a16:creationId xmlns:a16="http://schemas.microsoft.com/office/drawing/2014/main" id="{005A4C6D-FFD4-07F3-FB2A-C39EC561E7B3}"/>
                  </a:ext>
                </a:extLst>
              </p:cNvPr>
              <p:cNvPicPr/>
              <p:nvPr/>
            </p:nvPicPr>
            <p:blipFill>
              <a:blip r:embed="rId7"/>
              <a:stretch>
                <a:fillRect/>
              </a:stretch>
            </p:blipFill>
            <p:spPr>
              <a:xfrm>
                <a:off x="1770360" y="2410410"/>
                <a:ext cx="4010760" cy="3226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6" name="Ink 105">
                <a:extLst>
                  <a:ext uri="{FF2B5EF4-FFF2-40B4-BE49-F238E27FC236}">
                    <a16:creationId xmlns:a16="http://schemas.microsoft.com/office/drawing/2014/main" id="{F0BDC313-3F6B-79A4-D759-71D3AF0E2F92}"/>
                  </a:ext>
                </a:extLst>
              </p14:cNvPr>
              <p14:cNvContentPartPr/>
              <p14:nvPr/>
            </p14:nvContentPartPr>
            <p14:xfrm>
              <a:off x="6096120" y="4933290"/>
              <a:ext cx="1467360" cy="381960"/>
            </p14:xfrm>
          </p:contentPart>
        </mc:Choice>
        <mc:Fallback>
          <p:pic>
            <p:nvPicPr>
              <p:cNvPr id="106" name="Ink 105">
                <a:extLst>
                  <a:ext uri="{FF2B5EF4-FFF2-40B4-BE49-F238E27FC236}">
                    <a16:creationId xmlns:a16="http://schemas.microsoft.com/office/drawing/2014/main" id="{F0BDC313-3F6B-79A4-D759-71D3AF0E2F92}"/>
                  </a:ext>
                </a:extLst>
              </p:cNvPr>
              <p:cNvPicPr/>
              <p:nvPr/>
            </p:nvPicPr>
            <p:blipFill>
              <a:blip r:embed="rId9"/>
              <a:stretch>
                <a:fillRect/>
              </a:stretch>
            </p:blipFill>
            <p:spPr>
              <a:xfrm>
                <a:off x="6087120" y="4924290"/>
                <a:ext cx="148500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9" name="Ink 128">
                <a:extLst>
                  <a:ext uri="{FF2B5EF4-FFF2-40B4-BE49-F238E27FC236}">
                    <a16:creationId xmlns:a16="http://schemas.microsoft.com/office/drawing/2014/main" id="{54390E60-17DE-D928-AA3F-94555B7B303B}"/>
                  </a:ext>
                </a:extLst>
              </p14:cNvPr>
              <p14:cNvContentPartPr/>
              <p14:nvPr/>
            </p14:nvContentPartPr>
            <p14:xfrm>
              <a:off x="5067240" y="561810"/>
              <a:ext cx="5649840" cy="3762720"/>
            </p14:xfrm>
          </p:contentPart>
        </mc:Choice>
        <mc:Fallback>
          <p:pic>
            <p:nvPicPr>
              <p:cNvPr id="129" name="Ink 128">
                <a:extLst>
                  <a:ext uri="{FF2B5EF4-FFF2-40B4-BE49-F238E27FC236}">
                    <a16:creationId xmlns:a16="http://schemas.microsoft.com/office/drawing/2014/main" id="{54390E60-17DE-D928-AA3F-94555B7B303B}"/>
                  </a:ext>
                </a:extLst>
              </p:cNvPr>
              <p:cNvPicPr/>
              <p:nvPr/>
            </p:nvPicPr>
            <p:blipFill>
              <a:blip r:embed="rId11"/>
              <a:stretch>
                <a:fillRect/>
              </a:stretch>
            </p:blipFill>
            <p:spPr>
              <a:xfrm>
                <a:off x="5058240" y="552810"/>
                <a:ext cx="5667480" cy="3780360"/>
              </a:xfrm>
              <a:prstGeom prst="rect">
                <a:avLst/>
              </a:prstGeom>
            </p:spPr>
          </p:pic>
        </mc:Fallback>
      </mc:AlternateContent>
    </p:spTree>
    <p:extLst>
      <p:ext uri="{BB962C8B-B14F-4D97-AF65-F5344CB8AC3E}">
        <p14:creationId xmlns:p14="http://schemas.microsoft.com/office/powerpoint/2010/main" val="411346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85" name="Ink 184">
                <a:extLst>
                  <a:ext uri="{FF2B5EF4-FFF2-40B4-BE49-F238E27FC236}">
                    <a16:creationId xmlns:a16="http://schemas.microsoft.com/office/drawing/2014/main" id="{95CD9A06-33D4-419D-BEFD-96341D10D8F5}"/>
                  </a:ext>
                </a:extLst>
              </p14:cNvPr>
              <p14:cNvContentPartPr/>
              <p14:nvPr/>
            </p14:nvContentPartPr>
            <p14:xfrm>
              <a:off x="678262" y="320678"/>
              <a:ext cx="10369080" cy="6523920"/>
            </p14:xfrm>
          </p:contentPart>
        </mc:Choice>
        <mc:Fallback xmlns="">
          <p:pic>
            <p:nvPicPr>
              <p:cNvPr id="185" name="Ink 184">
                <a:extLst>
                  <a:ext uri="{FF2B5EF4-FFF2-40B4-BE49-F238E27FC236}">
                    <a16:creationId xmlns:a16="http://schemas.microsoft.com/office/drawing/2014/main" id="{95CD9A06-33D4-419D-BEFD-96341D10D8F5}"/>
                  </a:ext>
                </a:extLst>
              </p:cNvPr>
              <p:cNvPicPr/>
              <p:nvPr/>
            </p:nvPicPr>
            <p:blipFill>
              <a:blip r:embed="rId3"/>
              <a:stretch>
                <a:fillRect/>
              </a:stretch>
            </p:blipFill>
            <p:spPr>
              <a:xfrm>
                <a:off x="669262" y="311678"/>
                <a:ext cx="10386720" cy="6541560"/>
              </a:xfrm>
              <a:prstGeom prst="rect">
                <a:avLst/>
              </a:prstGeom>
            </p:spPr>
          </p:pic>
        </mc:Fallback>
      </mc:AlternateContent>
    </p:spTree>
    <p:extLst>
      <p:ext uri="{BB962C8B-B14F-4D97-AF65-F5344CB8AC3E}">
        <p14:creationId xmlns:p14="http://schemas.microsoft.com/office/powerpoint/2010/main" val="383060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5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with Template in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043882" cy="646331"/>
          </a:xfrm>
          <a:prstGeom prst="rect">
            <a:avLst/>
          </a:prstGeom>
          <a:noFill/>
        </p:spPr>
        <p:txBody>
          <a:bodyPr wrap="square" rtlCol="0">
            <a:spAutoFit/>
          </a:bodyPr>
          <a:lstStyle/>
          <a:p>
            <a:pPr algn="just"/>
            <a:r>
              <a:rPr lang="en-US" dirty="0"/>
              <a:t>Steps to create a project using template in BAS.</a:t>
            </a:r>
          </a:p>
          <a:p>
            <a:pPr algn="just"/>
            <a:r>
              <a:rPr lang="en-US" b="1" dirty="0"/>
              <a:t>Step 1:</a:t>
            </a:r>
            <a:r>
              <a:rPr lang="en-US" dirty="0"/>
              <a:t> Click on the View tab and open the command pallet.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B58FB0A-F62E-45D3-9855-23F9F4B18FFC}"/>
              </a:ext>
            </a:extLst>
          </p:cNvPr>
          <p:cNvPicPr>
            <a:picLocks noChangeAspect="1"/>
          </p:cNvPicPr>
          <p:nvPr/>
        </p:nvPicPr>
        <p:blipFill>
          <a:blip r:embed="rId3"/>
          <a:stretch>
            <a:fillRect/>
          </a:stretch>
        </p:blipFill>
        <p:spPr>
          <a:xfrm>
            <a:off x="6530175" y="806869"/>
            <a:ext cx="5169989" cy="893318"/>
          </a:xfrm>
          <a:prstGeom prst="rect">
            <a:avLst/>
          </a:prstGeom>
        </p:spPr>
      </p:pic>
      <p:sp>
        <p:nvSpPr>
          <p:cNvPr id="5" name="TextBox 4">
            <a:extLst>
              <a:ext uri="{FF2B5EF4-FFF2-40B4-BE49-F238E27FC236}">
                <a16:creationId xmlns:a16="http://schemas.microsoft.com/office/drawing/2014/main" id="{E5232B3D-4EC6-485A-B9BB-94C3D19300BF}"/>
              </a:ext>
            </a:extLst>
          </p:cNvPr>
          <p:cNvSpPr txBox="1"/>
          <p:nvPr/>
        </p:nvSpPr>
        <p:spPr>
          <a:xfrm>
            <a:off x="261764" y="1622426"/>
            <a:ext cx="6043882" cy="646331"/>
          </a:xfrm>
          <a:prstGeom prst="rect">
            <a:avLst/>
          </a:prstGeom>
          <a:noFill/>
        </p:spPr>
        <p:txBody>
          <a:bodyPr wrap="square" rtlCol="0">
            <a:spAutoFit/>
          </a:bodyPr>
          <a:lstStyle/>
          <a:p>
            <a:pPr algn="just"/>
            <a:r>
              <a:rPr lang="en-US" b="1" dirty="0"/>
              <a:t>Step 2:</a:t>
            </a:r>
            <a:r>
              <a:rPr lang="en-US" dirty="0"/>
              <a:t> In command pallet search for </a:t>
            </a:r>
            <a:r>
              <a:rPr lang="en-US" b="1" dirty="0"/>
              <a:t>&gt;Fiori: Open Application Generator</a:t>
            </a:r>
            <a:r>
              <a:rPr lang="en-US" dirty="0"/>
              <a:t> and Select it.</a:t>
            </a:r>
          </a:p>
        </p:txBody>
      </p:sp>
      <p:pic>
        <p:nvPicPr>
          <p:cNvPr id="7" name="Picture 6">
            <a:extLst>
              <a:ext uri="{FF2B5EF4-FFF2-40B4-BE49-F238E27FC236}">
                <a16:creationId xmlns:a16="http://schemas.microsoft.com/office/drawing/2014/main" id="{FAD7FB0C-EBF0-46F3-B951-57D8E2D75B85}"/>
              </a:ext>
            </a:extLst>
          </p:cNvPr>
          <p:cNvPicPr>
            <a:picLocks noChangeAspect="1"/>
          </p:cNvPicPr>
          <p:nvPr/>
        </p:nvPicPr>
        <p:blipFill>
          <a:blip r:embed="rId4"/>
          <a:stretch>
            <a:fillRect/>
          </a:stretch>
        </p:blipFill>
        <p:spPr>
          <a:xfrm>
            <a:off x="6530175" y="1982528"/>
            <a:ext cx="5567202" cy="675264"/>
          </a:xfrm>
          <a:prstGeom prst="rect">
            <a:avLst/>
          </a:prstGeom>
        </p:spPr>
      </p:pic>
      <p:sp>
        <p:nvSpPr>
          <p:cNvPr id="9" name="TextBox 8">
            <a:extLst>
              <a:ext uri="{FF2B5EF4-FFF2-40B4-BE49-F238E27FC236}">
                <a16:creationId xmlns:a16="http://schemas.microsoft.com/office/drawing/2014/main" id="{68E89533-05C3-42E8-8C9E-A64F7D151A1C}"/>
              </a:ext>
            </a:extLst>
          </p:cNvPr>
          <p:cNvSpPr txBox="1"/>
          <p:nvPr/>
        </p:nvSpPr>
        <p:spPr>
          <a:xfrm>
            <a:off x="261763" y="2657792"/>
            <a:ext cx="11296042" cy="646331"/>
          </a:xfrm>
          <a:prstGeom prst="rect">
            <a:avLst/>
          </a:prstGeom>
          <a:noFill/>
        </p:spPr>
        <p:txBody>
          <a:bodyPr wrap="square" rtlCol="0">
            <a:spAutoFit/>
          </a:bodyPr>
          <a:lstStyle/>
          <a:p>
            <a:r>
              <a:rPr lang="en-US" b="1" dirty="0"/>
              <a:t>Step 3:</a:t>
            </a:r>
            <a:r>
              <a:rPr lang="en-US" dirty="0"/>
              <a:t> After Selecting it A new Template wizard will open. In the template wizard select the type of application and floorplan of the application and follow the configuration steps.</a:t>
            </a:r>
          </a:p>
        </p:txBody>
      </p:sp>
      <p:pic>
        <p:nvPicPr>
          <p:cNvPr id="11" name="Picture 10">
            <a:extLst>
              <a:ext uri="{FF2B5EF4-FFF2-40B4-BE49-F238E27FC236}">
                <a16:creationId xmlns:a16="http://schemas.microsoft.com/office/drawing/2014/main" id="{D74E09AF-65D6-4A61-AD7E-47CFA9D50FED}"/>
              </a:ext>
            </a:extLst>
          </p:cNvPr>
          <p:cNvPicPr>
            <a:picLocks noChangeAspect="1"/>
          </p:cNvPicPr>
          <p:nvPr/>
        </p:nvPicPr>
        <p:blipFill>
          <a:blip r:embed="rId5"/>
          <a:stretch>
            <a:fillRect/>
          </a:stretch>
        </p:blipFill>
        <p:spPr>
          <a:xfrm>
            <a:off x="261763" y="3307818"/>
            <a:ext cx="5504472" cy="3196027"/>
          </a:xfrm>
          <a:prstGeom prst="rect">
            <a:avLst/>
          </a:prstGeom>
        </p:spPr>
      </p:pic>
      <p:sp>
        <p:nvSpPr>
          <p:cNvPr id="12" name="TextBox 11">
            <a:extLst>
              <a:ext uri="{FF2B5EF4-FFF2-40B4-BE49-F238E27FC236}">
                <a16:creationId xmlns:a16="http://schemas.microsoft.com/office/drawing/2014/main" id="{33946167-4392-4883-8156-3D81F47FEA66}"/>
              </a:ext>
            </a:extLst>
          </p:cNvPr>
          <p:cNvSpPr txBox="1"/>
          <p:nvPr/>
        </p:nvSpPr>
        <p:spPr>
          <a:xfrm>
            <a:off x="5909784" y="3429000"/>
            <a:ext cx="6020453" cy="923330"/>
          </a:xfrm>
          <a:prstGeom prst="rect">
            <a:avLst/>
          </a:prstGeom>
          <a:noFill/>
        </p:spPr>
        <p:txBody>
          <a:bodyPr wrap="square" rtlCol="0">
            <a:spAutoFit/>
          </a:bodyPr>
          <a:lstStyle/>
          <a:p>
            <a:pPr algn="just"/>
            <a:r>
              <a:rPr lang="en-US" b="1" dirty="0"/>
              <a:t>Step 4:</a:t>
            </a:r>
            <a:r>
              <a:rPr lang="en-US" dirty="0"/>
              <a:t> Configure the Data Source and Service. Add the required Project attributes and Finish then your application will be generated.</a:t>
            </a:r>
          </a:p>
        </p:txBody>
      </p:sp>
      <p:pic>
        <p:nvPicPr>
          <p:cNvPr id="14" name="Picture 13">
            <a:extLst>
              <a:ext uri="{FF2B5EF4-FFF2-40B4-BE49-F238E27FC236}">
                <a16:creationId xmlns:a16="http://schemas.microsoft.com/office/drawing/2014/main" id="{8709D4F8-A42B-46DF-A2CD-8477B4481933}"/>
              </a:ext>
            </a:extLst>
          </p:cNvPr>
          <p:cNvPicPr>
            <a:picLocks noChangeAspect="1"/>
          </p:cNvPicPr>
          <p:nvPr/>
        </p:nvPicPr>
        <p:blipFill>
          <a:blip r:embed="rId6"/>
          <a:stretch>
            <a:fillRect/>
          </a:stretch>
        </p:blipFill>
        <p:spPr>
          <a:xfrm>
            <a:off x="6096000" y="4425505"/>
            <a:ext cx="5604164" cy="1644091"/>
          </a:xfrm>
          <a:prstGeom prst="rect">
            <a:avLst/>
          </a:prstGeom>
        </p:spPr>
      </p:pic>
    </p:spTree>
    <p:extLst>
      <p:ext uri="{BB962C8B-B14F-4D97-AF65-F5344CB8AC3E}">
        <p14:creationId xmlns:p14="http://schemas.microsoft.com/office/powerpoint/2010/main" val="64314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r>
              <a:rPr lang="en-US" b="1" dirty="0"/>
              <a:t>UX consistency</a:t>
            </a:r>
          </a:p>
          <a:p>
            <a:r>
              <a:rPr lang="en-US" dirty="0"/>
              <a:t>▪ Increases </a:t>
            </a:r>
            <a:r>
              <a:rPr lang="en-US" b="1" dirty="0"/>
              <a:t>adoption </a:t>
            </a:r>
            <a:r>
              <a:rPr lang="en-US" dirty="0"/>
              <a:t>of your app</a:t>
            </a:r>
          </a:p>
          <a:p>
            <a:r>
              <a:rPr lang="en-US" dirty="0"/>
              <a:t>▪ Improves business </a:t>
            </a:r>
            <a:r>
              <a:rPr lang="en-US" b="1" dirty="0"/>
              <a:t>user productivity</a:t>
            </a:r>
          </a:p>
          <a:p>
            <a:r>
              <a:rPr lang="en-US" dirty="0"/>
              <a:t>▪ Decreases </a:t>
            </a:r>
            <a:r>
              <a:rPr lang="en-US" b="1" dirty="0"/>
              <a:t>training time</a:t>
            </a:r>
          </a:p>
          <a:p>
            <a:r>
              <a:rPr lang="en-US" dirty="0"/>
              <a:t>▪ Improves </a:t>
            </a:r>
            <a:r>
              <a:rPr lang="en-US" b="1" dirty="0"/>
              <a:t>data quality</a:t>
            </a:r>
          </a:p>
          <a:p>
            <a:r>
              <a:rPr lang="en-US" dirty="0"/>
              <a:t>▪ 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r>
              <a:rPr lang="en-US" dirty="0"/>
              <a:t>▪ Delivers </a:t>
            </a:r>
            <a:r>
              <a:rPr lang="en-US" b="1" dirty="0"/>
              <a:t>enterprise-ready </a:t>
            </a:r>
            <a:r>
              <a:rPr lang="en-US" dirty="0"/>
              <a:t>SAPUI5 apps based on</a:t>
            </a:r>
          </a:p>
          <a:p>
            <a:r>
              <a:rPr lang="en-US" dirty="0"/>
              <a:t>stable, optimized, out-of-the-box UI code</a:t>
            </a:r>
          </a:p>
          <a:p>
            <a:r>
              <a:rPr lang="en-US" dirty="0"/>
              <a:t>▪ Boosts </a:t>
            </a:r>
            <a:r>
              <a:rPr lang="en-US" b="1" dirty="0"/>
              <a:t>developer efficiency </a:t>
            </a:r>
            <a:r>
              <a:rPr lang="en-US" dirty="0"/>
              <a:t>by scaling development</a:t>
            </a:r>
          </a:p>
          <a:p>
            <a:r>
              <a:rPr lang="en-US" dirty="0"/>
              <a:t>and maintenance in a cost-efficient way</a:t>
            </a:r>
          </a:p>
          <a:p>
            <a:r>
              <a:rPr lang="en-US" dirty="0"/>
              <a:t>▪ Provides a centrally managed, </a:t>
            </a:r>
            <a:r>
              <a:rPr lang="en-US" b="1" dirty="0"/>
              <a:t>consistent UX</a:t>
            </a:r>
          </a:p>
          <a:p>
            <a:r>
              <a:rPr lang="en-US" dirty="0"/>
              <a:t>complying with the latest SAP Fiori design</a:t>
            </a:r>
          </a:p>
          <a:p>
            <a:r>
              <a:rPr lang="en-US" dirty="0"/>
              <a:t>▪ Ensures </a:t>
            </a:r>
            <a:r>
              <a:rPr lang="en-US" b="1" dirty="0"/>
              <a:t>upgrade stability </a:t>
            </a:r>
            <a:r>
              <a:rPr lang="en-US" dirty="0"/>
              <a:t>and forward compatibility</a:t>
            </a:r>
          </a:p>
          <a:p>
            <a:r>
              <a:rPr lang="en-US" dirty="0"/>
              <a:t>▪ Allows </a:t>
            </a:r>
            <a:r>
              <a:rPr lang="en-US" b="1" dirty="0"/>
              <a:t>extensibility </a:t>
            </a:r>
            <a:r>
              <a:rPr lang="en-US" dirty="0"/>
              <a:t>of standard floorplans with custom</a:t>
            </a:r>
          </a:p>
          <a:p>
            <a:r>
              <a:rPr lang="en-US" dirty="0"/>
              <a:t>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604" y="883700"/>
            <a:ext cx="9144792" cy="5090601"/>
          </a:xfrm>
          <a:prstGeom prst="rect">
            <a:avLst/>
          </a:prstGeom>
        </p:spPr>
      </p:pic>
    </p:spTree>
    <p:extLst>
      <p:ext uri="{BB962C8B-B14F-4D97-AF65-F5344CB8AC3E}">
        <p14:creationId xmlns:p14="http://schemas.microsoft.com/office/powerpoint/2010/main" val="1721055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3" name="Ink 42">
                <a:extLst>
                  <a:ext uri="{FF2B5EF4-FFF2-40B4-BE49-F238E27FC236}">
                    <a16:creationId xmlns:a16="http://schemas.microsoft.com/office/drawing/2014/main" id="{FDE8714A-5C75-619D-C423-53BA289FB58B}"/>
                  </a:ext>
                </a:extLst>
              </p14:cNvPr>
              <p14:cNvContentPartPr/>
              <p14:nvPr/>
            </p14:nvContentPartPr>
            <p14:xfrm>
              <a:off x="1027320" y="693930"/>
              <a:ext cx="4421160" cy="2698560"/>
            </p14:xfrm>
          </p:contentPart>
        </mc:Choice>
        <mc:Fallback>
          <p:pic>
            <p:nvPicPr>
              <p:cNvPr id="43" name="Ink 42">
                <a:extLst>
                  <a:ext uri="{FF2B5EF4-FFF2-40B4-BE49-F238E27FC236}">
                    <a16:creationId xmlns:a16="http://schemas.microsoft.com/office/drawing/2014/main" id="{FDE8714A-5C75-619D-C423-53BA289FB58B}"/>
                  </a:ext>
                </a:extLst>
              </p:cNvPr>
              <p:cNvPicPr/>
              <p:nvPr/>
            </p:nvPicPr>
            <p:blipFill>
              <a:blip r:embed="rId3"/>
              <a:stretch>
                <a:fillRect/>
              </a:stretch>
            </p:blipFill>
            <p:spPr>
              <a:xfrm>
                <a:off x="1018320" y="684930"/>
                <a:ext cx="4438800" cy="2716200"/>
              </a:xfrm>
              <a:prstGeom prst="rect">
                <a:avLst/>
              </a:prstGeom>
            </p:spPr>
          </p:pic>
        </mc:Fallback>
      </mc:AlternateContent>
    </p:spTree>
    <p:extLst>
      <p:ext uri="{BB962C8B-B14F-4D97-AF65-F5344CB8AC3E}">
        <p14:creationId xmlns:p14="http://schemas.microsoft.com/office/powerpoint/2010/main" val="1988521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43489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 – Fiori Elements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27BE6278-EE79-43EF-8386-7B7B8B8494FD}"/>
              </a:ext>
            </a:extLst>
          </p:cNvPr>
          <p:cNvSpPr/>
          <p:nvPr/>
        </p:nvSpPr>
        <p:spPr>
          <a:xfrm>
            <a:off x="8129451" y="4973165"/>
            <a:ext cx="3535680"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3">
            <a:extLst>
              <a:ext uri="{FF2B5EF4-FFF2-40B4-BE49-F238E27FC236}">
                <a16:creationId xmlns:a16="http://schemas.microsoft.com/office/drawing/2014/main" id="{53F80274-E8D9-475E-B275-879D8E7DF36C}"/>
              </a:ext>
            </a:extLst>
          </p:cNvPr>
          <p:cNvSpPr txBox="1"/>
          <p:nvPr/>
        </p:nvSpPr>
        <p:spPr>
          <a:xfrm>
            <a:off x="7991169" y="2135115"/>
            <a:ext cx="340505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Rob</a:t>
            </a:r>
            <a:endParaRPr lang="en-US" b="1" dirty="0"/>
          </a:p>
          <a:p>
            <a:pPr algn="ctr"/>
            <a:r>
              <a:rPr lang="en-US" b="1" dirty="0"/>
              <a:t>S/4HANA Technical consultant</a:t>
            </a:r>
          </a:p>
          <a:p>
            <a:pPr algn="ctr"/>
            <a:r>
              <a:rPr lang="en-US" b="1" dirty="0"/>
              <a:t>ABAP Developer</a:t>
            </a:r>
          </a:p>
        </p:txBody>
      </p:sp>
      <p:pic>
        <p:nvPicPr>
          <p:cNvPr id="9" name="Picture 8"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723" y="648218"/>
            <a:ext cx="1913711" cy="19137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4">
            <a:extLst>
              <a:ext uri="{FF2B5EF4-FFF2-40B4-BE49-F238E27FC236}">
                <a16:creationId xmlns:a16="http://schemas.microsoft.com/office/drawing/2014/main" id="{C36CF3F9-4137-410D-B815-6C10AD9E59C0}"/>
              </a:ext>
            </a:extLst>
          </p:cNvPr>
          <p:cNvSpPr txBox="1"/>
          <p:nvPr/>
        </p:nvSpPr>
        <p:spPr>
          <a:xfrm>
            <a:off x="545530" y="2415250"/>
            <a:ext cx="340505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Roxana</a:t>
            </a:r>
          </a:p>
          <a:p>
            <a:pPr algn="ctr"/>
            <a:r>
              <a:rPr lang="en-US" b="1" dirty="0"/>
              <a:t>UX Designer | Fiori Developer</a:t>
            </a:r>
          </a:p>
        </p:txBody>
      </p:sp>
      <p:sp>
        <p:nvSpPr>
          <p:cNvPr id="11" name="Rectangle 10">
            <a:extLst>
              <a:ext uri="{FF2B5EF4-FFF2-40B4-BE49-F238E27FC236}">
                <a16:creationId xmlns:a16="http://schemas.microsoft.com/office/drawing/2014/main" id="{21E4DB39-0CF5-45E8-8970-01EEE75C6FF5}"/>
              </a:ext>
            </a:extLst>
          </p:cNvPr>
          <p:cNvSpPr/>
          <p:nvPr/>
        </p:nvSpPr>
        <p:spPr>
          <a:xfrm>
            <a:off x="839070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DB2D5D16-8366-4ADF-A46A-B8548BC7F30C}"/>
              </a:ext>
            </a:extLst>
          </p:cNvPr>
          <p:cNvPicPr>
            <a:picLocks noChangeAspect="1"/>
          </p:cNvPicPr>
          <p:nvPr/>
        </p:nvPicPr>
        <p:blipFill>
          <a:blip r:embed="rId4"/>
          <a:stretch>
            <a:fillRect/>
          </a:stretch>
        </p:blipFill>
        <p:spPr>
          <a:xfrm>
            <a:off x="8496279" y="3774602"/>
            <a:ext cx="704326" cy="730412"/>
          </a:xfrm>
          <a:prstGeom prst="rect">
            <a:avLst/>
          </a:prstGeom>
        </p:spPr>
      </p:pic>
      <p:sp>
        <p:nvSpPr>
          <p:cNvPr id="13" name="TextBox 11">
            <a:extLst>
              <a:ext uri="{FF2B5EF4-FFF2-40B4-BE49-F238E27FC236}">
                <a16:creationId xmlns:a16="http://schemas.microsoft.com/office/drawing/2014/main" id="{96968852-52A5-4E15-A2B1-09DBB92B10A5}"/>
              </a:ext>
            </a:extLst>
          </p:cNvPr>
          <p:cNvSpPr txBox="1"/>
          <p:nvPr/>
        </p:nvSpPr>
        <p:spPr>
          <a:xfrm>
            <a:off x="9278982" y="3671738"/>
            <a:ext cx="178525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ABAP Dev. Tools</a:t>
            </a:r>
          </a:p>
          <a:p>
            <a:pPr algn="ctr"/>
            <a:r>
              <a:rPr lang="en-US" b="1" dirty="0"/>
              <a:t>On </a:t>
            </a:r>
          </a:p>
          <a:p>
            <a:pPr algn="ctr"/>
            <a:r>
              <a:rPr lang="en-US" b="1" dirty="0"/>
              <a:t>Eclipse</a:t>
            </a:r>
          </a:p>
        </p:txBody>
      </p:sp>
      <p:sp>
        <p:nvSpPr>
          <p:cNvPr id="14" name="Rectangle: Rounded Corners 13">
            <a:extLst>
              <a:ext uri="{FF2B5EF4-FFF2-40B4-BE49-F238E27FC236}">
                <a16:creationId xmlns:a16="http://schemas.microsoft.com/office/drawing/2014/main" id="{CC1B094D-DE7A-4A46-8F08-EF6E0B4B3CF1}"/>
              </a:ext>
            </a:extLst>
          </p:cNvPr>
          <p:cNvSpPr/>
          <p:nvPr/>
        </p:nvSpPr>
        <p:spPr>
          <a:xfrm>
            <a:off x="8386354" y="5432225"/>
            <a:ext cx="1214846" cy="63408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CDS Views</a:t>
            </a:r>
          </a:p>
        </p:txBody>
      </p:sp>
      <p:sp>
        <p:nvSpPr>
          <p:cNvPr id="15" name="Rectangle: Rounded Corners 14">
            <a:extLst>
              <a:ext uri="{FF2B5EF4-FFF2-40B4-BE49-F238E27FC236}">
                <a16:creationId xmlns:a16="http://schemas.microsoft.com/office/drawing/2014/main" id="{8691B799-063D-48B9-BA71-C6B470E57745}"/>
              </a:ext>
            </a:extLst>
          </p:cNvPr>
          <p:cNvSpPr/>
          <p:nvPr/>
        </p:nvSpPr>
        <p:spPr>
          <a:xfrm>
            <a:off x="10181374" y="5432225"/>
            <a:ext cx="1214846"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MDE</a:t>
            </a:r>
          </a:p>
          <a:p>
            <a:pPr algn="ctr"/>
            <a:r>
              <a:rPr lang="en-US" dirty="0"/>
              <a:t>@</a:t>
            </a:r>
          </a:p>
        </p:txBody>
      </p:sp>
      <p:cxnSp>
        <p:nvCxnSpPr>
          <p:cNvPr id="16" name="Straight Connector 15">
            <a:extLst>
              <a:ext uri="{FF2B5EF4-FFF2-40B4-BE49-F238E27FC236}">
                <a16:creationId xmlns:a16="http://schemas.microsoft.com/office/drawing/2014/main" id="{4DF06447-A769-496A-9B88-EE55436ACAE1}"/>
              </a:ext>
            </a:extLst>
          </p:cNvPr>
          <p:cNvCxnSpPr>
            <a:stCxn id="14" idx="3"/>
            <a:endCxn id="15" idx="1"/>
          </p:cNvCxnSpPr>
          <p:nvPr/>
        </p:nvCxnSpPr>
        <p:spPr>
          <a:xfrm>
            <a:off x="9601200" y="5749268"/>
            <a:ext cx="580174" cy="0"/>
          </a:xfrm>
          <a:prstGeom prst="line">
            <a:avLst/>
          </a:prstGeom>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521A704F-5CFE-4A10-8072-B68F2C64787A}"/>
              </a:ext>
            </a:extLst>
          </p:cNvPr>
          <p:cNvSpPr/>
          <p:nvPr/>
        </p:nvSpPr>
        <p:spPr>
          <a:xfrm>
            <a:off x="8496279" y="5077888"/>
            <a:ext cx="2806088" cy="26392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OData Service</a:t>
            </a:r>
          </a:p>
        </p:txBody>
      </p:sp>
      <p:sp>
        <p:nvSpPr>
          <p:cNvPr id="18" name="Rectangle 17">
            <a:extLst>
              <a:ext uri="{FF2B5EF4-FFF2-40B4-BE49-F238E27FC236}">
                <a16:creationId xmlns:a16="http://schemas.microsoft.com/office/drawing/2014/main" id="{8472330A-A26B-49E9-9542-D8F425B0B703}"/>
              </a:ext>
            </a:extLst>
          </p:cNvPr>
          <p:cNvSpPr/>
          <p:nvPr/>
        </p:nvSpPr>
        <p:spPr>
          <a:xfrm>
            <a:off x="80118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29">
            <a:extLst>
              <a:ext uri="{FF2B5EF4-FFF2-40B4-BE49-F238E27FC236}">
                <a16:creationId xmlns:a16="http://schemas.microsoft.com/office/drawing/2014/main" id="{A08A62E1-41EF-424C-B62D-BC361DDF7E54}"/>
              </a:ext>
            </a:extLst>
          </p:cNvPr>
          <p:cNvSpPr txBox="1"/>
          <p:nvPr/>
        </p:nvSpPr>
        <p:spPr>
          <a:xfrm>
            <a:off x="2318657" y="3816642"/>
            <a:ext cx="122355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VS Code </a:t>
            </a:r>
          </a:p>
          <a:p>
            <a:pPr algn="ctr"/>
            <a:r>
              <a:rPr lang="en-US" b="1" dirty="0"/>
              <a:t>BAS</a:t>
            </a:r>
          </a:p>
        </p:txBody>
      </p:sp>
      <p:pic>
        <p:nvPicPr>
          <p:cNvPr id="21" name="Picture 20"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426" y="3816642"/>
            <a:ext cx="612092" cy="6120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F018121-E4D6-4EA9-AE3C-292924454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016" y="3588974"/>
            <a:ext cx="1297264" cy="10189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479D31B5-65E7-4A1B-91EE-FEA5D320A7C3}"/>
              </a:ext>
            </a:extLst>
          </p:cNvPr>
          <p:cNvSpPr/>
          <p:nvPr/>
        </p:nvSpPr>
        <p:spPr>
          <a:xfrm>
            <a:off x="526868" y="4973165"/>
            <a:ext cx="3892732"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Rounded Corners 24">
            <a:extLst>
              <a:ext uri="{FF2B5EF4-FFF2-40B4-BE49-F238E27FC236}">
                <a16:creationId xmlns:a16="http://schemas.microsoft.com/office/drawing/2014/main" id="{F15BFA84-ED3F-4667-971B-0F6F0B6B68F6}"/>
              </a:ext>
            </a:extLst>
          </p:cNvPr>
          <p:cNvSpPr/>
          <p:nvPr/>
        </p:nvSpPr>
        <p:spPr>
          <a:xfrm>
            <a:off x="634477" y="5316087"/>
            <a:ext cx="1613579" cy="63408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Fiori Elements Project</a:t>
            </a:r>
          </a:p>
        </p:txBody>
      </p:sp>
      <p:sp>
        <p:nvSpPr>
          <p:cNvPr id="26" name="Rectangle: Rounded Corners 25">
            <a:extLst>
              <a:ext uri="{FF2B5EF4-FFF2-40B4-BE49-F238E27FC236}">
                <a16:creationId xmlns:a16="http://schemas.microsoft.com/office/drawing/2014/main" id="{12A00A96-C556-44FF-9C2F-3AA4BB9AF2DE}"/>
              </a:ext>
            </a:extLst>
          </p:cNvPr>
          <p:cNvSpPr/>
          <p:nvPr/>
        </p:nvSpPr>
        <p:spPr>
          <a:xfrm>
            <a:off x="2504959" y="5316087"/>
            <a:ext cx="1828807"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Annotations.xml</a:t>
            </a:r>
          </a:p>
        </p:txBody>
      </p:sp>
      <p:cxnSp>
        <p:nvCxnSpPr>
          <p:cNvPr id="27" name="Straight Connector 26">
            <a:extLst>
              <a:ext uri="{FF2B5EF4-FFF2-40B4-BE49-F238E27FC236}">
                <a16:creationId xmlns:a16="http://schemas.microsoft.com/office/drawing/2014/main" id="{2A640C80-5037-46AA-AC3C-A54B5D3A58A1}"/>
              </a:ext>
            </a:extLst>
          </p:cNvPr>
          <p:cNvCxnSpPr>
            <a:stCxn id="25" idx="3"/>
            <a:endCxn id="26" idx="1"/>
          </p:cNvCxnSpPr>
          <p:nvPr/>
        </p:nvCxnSpPr>
        <p:spPr>
          <a:xfrm>
            <a:off x="2248056" y="5633130"/>
            <a:ext cx="256903"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398C803A-457F-4D27-988F-E21557044665}"/>
              </a:ext>
            </a:extLst>
          </p:cNvPr>
          <p:cNvCxnSpPr>
            <a:cxnSpLocks/>
            <a:endCxn id="24" idx="0"/>
          </p:cNvCxnSpPr>
          <p:nvPr/>
        </p:nvCxnSpPr>
        <p:spPr>
          <a:xfrm>
            <a:off x="2473234" y="4601472"/>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9429AB50-8785-4D7B-80AF-F11FBEB8E2D2}"/>
              </a:ext>
            </a:extLst>
          </p:cNvPr>
          <p:cNvCxnSpPr>
            <a:cxnSpLocks/>
            <a:stCxn id="10" idx="2"/>
          </p:cNvCxnSpPr>
          <p:nvPr/>
        </p:nvCxnSpPr>
        <p:spPr>
          <a:xfrm>
            <a:off x="2248056" y="3061581"/>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15A8A238-B499-4F55-BB6A-292359E960DF}"/>
              </a:ext>
            </a:extLst>
          </p:cNvPr>
          <p:cNvCxnSpPr>
            <a:cxnSpLocks/>
          </p:cNvCxnSpPr>
          <p:nvPr/>
        </p:nvCxnSpPr>
        <p:spPr>
          <a:xfrm>
            <a:off x="9975668" y="4595068"/>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 name="Straight Arrow Connector 30">
            <a:extLst>
              <a:ext uri="{FF2B5EF4-FFF2-40B4-BE49-F238E27FC236}">
                <a16:creationId xmlns:a16="http://schemas.microsoft.com/office/drawing/2014/main" id="{53C93BAB-BAB7-44B0-A7B8-83AD12E2E099}"/>
              </a:ext>
            </a:extLst>
          </p:cNvPr>
          <p:cNvCxnSpPr>
            <a:cxnSpLocks/>
          </p:cNvCxnSpPr>
          <p:nvPr/>
        </p:nvCxnSpPr>
        <p:spPr>
          <a:xfrm>
            <a:off x="9750490" y="3055177"/>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32" name="Picture 31"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5462" y="4849562"/>
            <a:ext cx="3678125" cy="136022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Chevron 32">
            <a:extLst>
              <a:ext uri="{FF2B5EF4-FFF2-40B4-BE49-F238E27FC236}">
                <a16:creationId xmlns:a16="http://schemas.microsoft.com/office/drawing/2014/main" id="{E72E7772-E364-444F-8283-B213B042E609}"/>
              </a:ext>
            </a:extLst>
          </p:cNvPr>
          <p:cNvSpPr/>
          <p:nvPr/>
        </p:nvSpPr>
        <p:spPr>
          <a:xfrm rot="16200000">
            <a:off x="6014922" y="4395815"/>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4" name="Arrow: Chevron 33">
            <a:extLst>
              <a:ext uri="{FF2B5EF4-FFF2-40B4-BE49-F238E27FC236}">
                <a16:creationId xmlns:a16="http://schemas.microsoft.com/office/drawing/2014/main" id="{D9735AC5-C40A-4CBB-9BC9-F79F6E9535F9}"/>
              </a:ext>
            </a:extLst>
          </p:cNvPr>
          <p:cNvSpPr/>
          <p:nvPr/>
        </p:nvSpPr>
        <p:spPr>
          <a:xfrm rot="16200000">
            <a:off x="6014922" y="4010541"/>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5" name="Arrow: Chevron 34">
            <a:extLst>
              <a:ext uri="{FF2B5EF4-FFF2-40B4-BE49-F238E27FC236}">
                <a16:creationId xmlns:a16="http://schemas.microsoft.com/office/drawing/2014/main" id="{9A85A4C7-3591-49E7-AE87-C0BCA929A9EF}"/>
              </a:ext>
            </a:extLst>
          </p:cNvPr>
          <p:cNvSpPr/>
          <p:nvPr/>
        </p:nvSpPr>
        <p:spPr>
          <a:xfrm rot="16200000">
            <a:off x="6014922" y="3645334"/>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pic>
        <p:nvPicPr>
          <p:cNvPr id="36" name="Picture 35"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0581" y="1283514"/>
            <a:ext cx="2755103" cy="183526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55">
            <a:extLst>
              <a:ext uri="{FF2B5EF4-FFF2-40B4-BE49-F238E27FC236}">
                <a16:creationId xmlns:a16="http://schemas.microsoft.com/office/drawing/2014/main" id="{92E06857-E692-4AF1-BD1E-426CC532AF69}"/>
              </a:ext>
            </a:extLst>
          </p:cNvPr>
          <p:cNvSpPr txBox="1"/>
          <p:nvPr/>
        </p:nvSpPr>
        <p:spPr>
          <a:xfrm>
            <a:off x="3542211" y="692514"/>
            <a:ext cx="3405051"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rgbClr val="00B050"/>
                </a:solidFill>
              </a:rPr>
              <a:t>Anubhav</a:t>
            </a:r>
          </a:p>
          <a:p>
            <a:pPr algn="ctr"/>
            <a:r>
              <a:rPr lang="en-US" b="1" dirty="0"/>
              <a:t>Happy User</a:t>
            </a:r>
          </a:p>
        </p:txBody>
      </p:sp>
      <p:pic>
        <p:nvPicPr>
          <p:cNvPr id="38" name="Picture 37"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45699" y="1011679"/>
            <a:ext cx="2051178" cy="9988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0956" y="206750"/>
            <a:ext cx="1831039" cy="194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94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2">
            <a:extLst>
              <a:ext uri="{FF2B5EF4-FFF2-40B4-BE49-F238E27FC236}">
                <a16:creationId xmlns:a16="http://schemas.microsoft.com/office/drawing/2014/main" id="{BA121E67-5F90-41A7-B35B-405E6032A341}"/>
              </a:ext>
            </a:extLst>
          </p:cNvPr>
          <p:cNvSpPr txBox="1"/>
          <p:nvPr/>
        </p:nvSpPr>
        <p:spPr>
          <a:xfrm>
            <a:off x="1944582" y="1932346"/>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35633" y="1900080"/>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XML Annotations</a:t>
            </a:r>
          </a:p>
        </p:txBody>
      </p:sp>
      <p:cxnSp>
        <p:nvCxnSpPr>
          <p:cNvPr id="9" name="Straight Connector 8">
            <a:extLst>
              <a:ext uri="{FF2B5EF4-FFF2-40B4-BE49-F238E27FC236}">
                <a16:creationId xmlns:a16="http://schemas.microsoft.com/office/drawing/2014/main" id="{0CC8E7DB-4EAF-4184-8CBE-4013D40F0DAF}"/>
              </a:ext>
            </a:extLst>
          </p:cNvPr>
          <p:cNvCxnSpPr>
            <a:cxnSpLocks/>
          </p:cNvCxnSpPr>
          <p:nvPr/>
        </p:nvCxnSpPr>
        <p:spPr>
          <a:xfrm flipV="1">
            <a:off x="215150" y="2341691"/>
            <a:ext cx="1154399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096000" y="2433076"/>
            <a:ext cx="5663142"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Coded inside the annotations.xml file inside a Fiori Application</a:t>
            </a:r>
          </a:p>
          <a:p>
            <a:pPr marL="285750" indent="-285750" algn="just">
              <a:buFont typeface="Arial" panose="020B0604020202020204" pitchFamily="34" charset="0"/>
              <a:buChar char="•"/>
            </a:pPr>
            <a:r>
              <a:rPr lang="en-US" dirty="0"/>
              <a:t>Require understanding of XML in general and knowledge of annotations</a:t>
            </a:r>
          </a:p>
          <a:p>
            <a:pPr marL="285750" indent="-285750" algn="just">
              <a:buFont typeface="Arial" panose="020B0604020202020204" pitchFamily="34" charset="0"/>
              <a:buChar char="•"/>
            </a:pPr>
            <a:r>
              <a:rPr lang="en-US" dirty="0"/>
              <a:t>XML annotations follow the lifecycle of your app (local project)</a:t>
            </a:r>
          </a:p>
          <a:p>
            <a:pPr marL="285750" indent="-285750" algn="just">
              <a:buFont typeface="Arial" panose="020B0604020202020204" pitchFamily="34" charset="0"/>
              <a:buChar char="•"/>
            </a:pPr>
            <a:r>
              <a:rPr lang="en-US" dirty="0"/>
              <a:t>With latest UI5 release, we can use new features</a:t>
            </a:r>
          </a:p>
          <a:p>
            <a:pPr marL="285750" indent="-285750" algn="just">
              <a:buFont typeface="Arial" panose="020B0604020202020204" pitchFamily="34" charset="0"/>
              <a:buChar char="•"/>
            </a:pPr>
            <a:r>
              <a:rPr lang="en-US" dirty="0"/>
              <a:t>Suitable if we use SEGW based services, Or other frameworks which does not support the annotations.</a:t>
            </a:r>
          </a:p>
          <a:p>
            <a:pPr marL="285750" indent="-285750" algn="just">
              <a:buFont typeface="Arial" panose="020B0604020202020204" pitchFamily="34" charset="0"/>
              <a:buChar char="•"/>
            </a:pPr>
            <a:r>
              <a:rPr lang="en-US" dirty="0"/>
              <a:t>UI projects are decoupled from the CDS and services and can be tested and transported independently.</a:t>
            </a:r>
          </a:p>
          <a:p>
            <a:pPr marL="285750" indent="-285750" algn="just">
              <a:buFont typeface="Arial" panose="020B0604020202020204" pitchFamily="34" charset="0"/>
              <a:buChar char="•"/>
            </a:pPr>
            <a:r>
              <a:rPr lang="en-US" dirty="0"/>
              <a:t>Easy to work with the help of annotation modeler extension pack</a:t>
            </a:r>
          </a:p>
          <a:p>
            <a:pPr marL="285750" indent="-285750" algn="just">
              <a:buFont typeface="Arial" panose="020B0604020202020204" pitchFamily="34" charset="0"/>
              <a:buChar char="•"/>
            </a:pPr>
            <a:r>
              <a:rPr lang="en-US" dirty="0"/>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171607" y="2479098"/>
            <a:ext cx="559614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Annotations which are coding in ABAP system.</a:t>
            </a:r>
          </a:p>
          <a:p>
            <a:pPr marL="285750" indent="-285750" algn="just">
              <a:buFont typeface="Arial" panose="020B0604020202020204" pitchFamily="34" charset="0"/>
              <a:buChar char="•"/>
            </a:pPr>
            <a:r>
              <a:rPr lang="en-US" dirty="0"/>
              <a:t>Require experience in ABAP on HANA and done by an ABAP or S/4HANA Consultants</a:t>
            </a:r>
          </a:p>
          <a:p>
            <a:pPr marL="285750" indent="-285750" algn="just">
              <a:buFont typeface="Arial" panose="020B0604020202020204" pitchFamily="34" charset="0"/>
              <a:buChar char="•"/>
            </a:pPr>
            <a:r>
              <a:rPr lang="en-US" dirty="0"/>
              <a:t>CDS annotations follow the lifecycle of your OData</a:t>
            </a:r>
          </a:p>
          <a:p>
            <a:pPr algn="just"/>
            <a:r>
              <a:rPr lang="en-US" dirty="0"/>
              <a:t>      Service.</a:t>
            </a:r>
          </a:p>
          <a:p>
            <a:pPr marL="285750" indent="-285750" algn="just">
              <a:buFont typeface="Arial" panose="020B0604020202020204" pitchFamily="34" charset="0"/>
              <a:buChar char="•"/>
            </a:pPr>
            <a:r>
              <a:rPr lang="en-US" dirty="0"/>
              <a:t>Due to different release cycles, some new annotations</a:t>
            </a:r>
          </a:p>
          <a:p>
            <a:pPr algn="just"/>
            <a:r>
              <a:rPr lang="en-US" dirty="0"/>
              <a:t>      might be available later in ABAP CDS.</a:t>
            </a:r>
          </a:p>
          <a:p>
            <a:pPr marL="285750" indent="-285750" algn="just">
              <a:buFont typeface="Arial" panose="020B0604020202020204" pitchFamily="34" charset="0"/>
              <a:buChar char="•"/>
            </a:pPr>
            <a:r>
              <a:rPr lang="en-US" dirty="0"/>
              <a:t>More suitable if we use frameworks like RAP, &amp; BOPF to build end to end applications</a:t>
            </a:r>
          </a:p>
          <a:p>
            <a:pPr marL="285750" indent="-285750" algn="just">
              <a:buFont typeface="Arial" panose="020B0604020202020204" pitchFamily="34" charset="0"/>
              <a:buChar char="•"/>
            </a:pPr>
            <a:r>
              <a:rPr lang="en-US" dirty="0"/>
              <a:t>Project will be coupled with OData built on CDS hence we cannot test application if the service is down.</a:t>
            </a:r>
          </a:p>
          <a:p>
            <a:pPr marL="285750" indent="-285750" algn="just">
              <a:buFont typeface="Arial" panose="020B0604020202020204" pitchFamily="34" charset="0"/>
              <a:buChar char="•"/>
            </a:pPr>
            <a:r>
              <a:rPr lang="en-US" dirty="0"/>
              <a:t>Easy to code and can be modularized with metadata extensions in CDS.</a:t>
            </a:r>
          </a:p>
          <a:p>
            <a:pPr marL="285750" indent="-285750" algn="just">
              <a:buFont typeface="Arial" panose="020B0604020202020204" pitchFamily="34" charset="0"/>
              <a:buChar char="•"/>
            </a:pPr>
            <a:r>
              <a:rPr lang="en-US" dirty="0"/>
              <a:t>Use ADT tool to code the same.</a:t>
            </a:r>
          </a:p>
          <a:p>
            <a:pPr algn="just"/>
            <a:endParaRPr lang="en-US" dirty="0"/>
          </a:p>
        </p:txBody>
      </p:sp>
      <p:cxnSp>
        <p:nvCxnSpPr>
          <p:cNvPr id="4" name="Straight Connector 3">
            <a:extLst>
              <a:ext uri="{FF2B5EF4-FFF2-40B4-BE49-F238E27FC236}">
                <a16:creationId xmlns:a16="http://schemas.microsoft.com/office/drawing/2014/main" id="{A0D0DBEB-CC5B-4385-B8AE-2070E2959F55}"/>
              </a:ext>
            </a:extLst>
          </p:cNvPr>
          <p:cNvCxnSpPr>
            <a:cxnSpLocks/>
            <a:stCxn id="2" idx="2"/>
          </p:cNvCxnSpPr>
          <p:nvPr/>
        </p:nvCxnSpPr>
        <p:spPr>
          <a:xfrm>
            <a:off x="5842586" y="1702420"/>
            <a:ext cx="0" cy="50239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22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537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Analytic List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A ALP is used to display analytics as well as line item data in list. We can analyze data distribution across multiple dimensions for our measures. It also allows along with filter bar a special types of filter called </a:t>
            </a:r>
            <a:r>
              <a:rPr lang="en-US" b="1" dirty="0"/>
              <a:t>visual filter.</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6BE3FD15-9545-41BD-87F7-F0C7BB66BC60}"/>
              </a:ext>
            </a:extLst>
          </p:cNvPr>
          <p:cNvPicPr>
            <a:picLocks noChangeAspect="1"/>
          </p:cNvPicPr>
          <p:nvPr/>
        </p:nvPicPr>
        <p:blipFill>
          <a:blip r:embed="rId3"/>
          <a:stretch>
            <a:fillRect/>
          </a:stretch>
        </p:blipFill>
        <p:spPr>
          <a:xfrm>
            <a:off x="1676400" y="1836391"/>
            <a:ext cx="8839200" cy="439197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905362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17</a:t>
            </a:r>
          </a:p>
        </p:txBody>
      </p:sp>
    </p:spTree>
    <p:extLst>
      <p:ext uri="{BB962C8B-B14F-4D97-AF65-F5344CB8AC3E}">
        <p14:creationId xmlns:p14="http://schemas.microsoft.com/office/powerpoint/2010/main" val="3991243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031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Basics of Connectivity and Role of SCC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CB2C38A-B6B5-4109-9093-65CEEF01B63F}"/>
              </a:ext>
            </a:extLst>
          </p:cNvPr>
          <p:cNvSpPr txBox="1"/>
          <p:nvPr/>
        </p:nvSpPr>
        <p:spPr>
          <a:xfrm>
            <a:off x="526473"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Internet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698AF43B-DAAD-429B-BA9A-5F0616082582}"/>
              </a:ext>
            </a:extLst>
          </p:cNvPr>
          <p:cNvSpPr txBox="1"/>
          <p:nvPr/>
        </p:nvSpPr>
        <p:spPr>
          <a:xfrm>
            <a:off x="6232827"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Intranet</a:t>
            </a:r>
          </a:p>
        </p:txBody>
      </p:sp>
      <p:cxnSp>
        <p:nvCxnSpPr>
          <p:cNvPr id="9" name="Straight Connector 8">
            <a:extLst>
              <a:ext uri="{FF2B5EF4-FFF2-40B4-BE49-F238E27FC236}">
                <a16:creationId xmlns:a16="http://schemas.microsoft.com/office/drawing/2014/main" id="{85043B69-D394-4D0C-8292-7BB2118B8BB2}"/>
              </a:ext>
            </a:extLst>
          </p:cNvPr>
          <p:cNvCxnSpPr>
            <a:cxnSpLocks/>
          </p:cNvCxnSpPr>
          <p:nvPr/>
        </p:nvCxnSpPr>
        <p:spPr>
          <a:xfrm>
            <a:off x="5907768" y="899721"/>
            <a:ext cx="0" cy="5648861"/>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28869F6-F395-4228-93A7-439A7B1FABFD}"/>
              </a:ext>
            </a:extLst>
          </p:cNvPr>
          <p:cNvSpPr/>
          <p:nvPr/>
        </p:nvSpPr>
        <p:spPr>
          <a:xfrm>
            <a:off x="526473" y="1610802"/>
            <a:ext cx="4535049" cy="326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AF18FC4-6E6F-48D3-B80D-835AC40878D3}"/>
              </a:ext>
            </a:extLst>
          </p:cNvPr>
          <p:cNvSpPr txBox="1"/>
          <p:nvPr/>
        </p:nvSpPr>
        <p:spPr>
          <a:xfrm>
            <a:off x="526473" y="1610802"/>
            <a:ext cx="2857182" cy="369332"/>
          </a:xfrm>
          <a:prstGeom prst="rect">
            <a:avLst/>
          </a:prstGeom>
          <a:noFill/>
        </p:spPr>
        <p:txBody>
          <a:bodyPr wrap="square" rtlCol="0">
            <a:spAutoFit/>
          </a:bodyPr>
          <a:lstStyle/>
          <a:p>
            <a:r>
              <a:rPr lang="en-US" dirty="0">
                <a:solidFill>
                  <a:schemeClr val="bg1"/>
                </a:solidFill>
              </a:rPr>
              <a:t>SAP BTP (PublicCloud)</a:t>
            </a:r>
            <a:endParaRPr lang="en-IN" dirty="0">
              <a:solidFill>
                <a:schemeClr val="bg1"/>
              </a:solidFill>
            </a:endParaRPr>
          </a:p>
        </p:txBody>
      </p:sp>
      <p:sp>
        <p:nvSpPr>
          <p:cNvPr id="12" name="Rectangle 11">
            <a:extLst>
              <a:ext uri="{FF2B5EF4-FFF2-40B4-BE49-F238E27FC236}">
                <a16:creationId xmlns:a16="http://schemas.microsoft.com/office/drawing/2014/main" id="{DF0539DB-03C6-4BDA-85B1-C6D7334C9DA7}"/>
              </a:ext>
            </a:extLst>
          </p:cNvPr>
          <p:cNvSpPr/>
          <p:nvPr/>
        </p:nvSpPr>
        <p:spPr>
          <a:xfrm>
            <a:off x="1043709" y="2539398"/>
            <a:ext cx="3500575" cy="822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257AC1EB-BE6C-4A84-97A0-667B78DEC013}"/>
              </a:ext>
            </a:extLst>
          </p:cNvPr>
          <p:cNvSpPr txBox="1"/>
          <p:nvPr/>
        </p:nvSpPr>
        <p:spPr>
          <a:xfrm>
            <a:off x="1302150" y="2772365"/>
            <a:ext cx="3343562" cy="369332"/>
          </a:xfrm>
          <a:prstGeom prst="rect">
            <a:avLst/>
          </a:prstGeom>
          <a:noFill/>
        </p:spPr>
        <p:txBody>
          <a:bodyPr wrap="square" rtlCol="0">
            <a:spAutoFit/>
          </a:bodyPr>
          <a:lstStyle/>
          <a:p>
            <a:r>
              <a:rPr lang="en-US" dirty="0">
                <a:solidFill>
                  <a:schemeClr val="bg1"/>
                </a:solidFill>
              </a:rPr>
              <a:t>SAP Business Application Studio</a:t>
            </a:r>
            <a:endParaRPr lang="en-IN" dirty="0">
              <a:solidFill>
                <a:schemeClr val="bg1"/>
              </a:solidFill>
            </a:endParaRPr>
          </a:p>
        </p:txBody>
      </p:sp>
      <p:pic>
        <p:nvPicPr>
          <p:cNvPr id="14" name="Picture 13">
            <a:extLst>
              <a:ext uri="{FF2B5EF4-FFF2-40B4-BE49-F238E27FC236}">
                <a16:creationId xmlns:a16="http://schemas.microsoft.com/office/drawing/2014/main" id="{C4FD1646-9436-4141-8175-86D77294C483}"/>
              </a:ext>
            </a:extLst>
          </p:cNvPr>
          <p:cNvPicPr>
            <a:picLocks noChangeAspect="1"/>
          </p:cNvPicPr>
          <p:nvPr/>
        </p:nvPicPr>
        <p:blipFill>
          <a:blip r:embed="rId3"/>
          <a:stretch>
            <a:fillRect/>
          </a:stretch>
        </p:blipFill>
        <p:spPr>
          <a:xfrm>
            <a:off x="1043709" y="2557211"/>
            <a:ext cx="188323" cy="215154"/>
          </a:xfrm>
          <a:prstGeom prst="rect">
            <a:avLst/>
          </a:prstGeom>
        </p:spPr>
      </p:pic>
      <p:sp>
        <p:nvSpPr>
          <p:cNvPr id="15" name="Rectangle 14">
            <a:extLst>
              <a:ext uri="{FF2B5EF4-FFF2-40B4-BE49-F238E27FC236}">
                <a16:creationId xmlns:a16="http://schemas.microsoft.com/office/drawing/2014/main" id="{C6CBD787-6CCF-4ABF-ACF7-57B09DF79473}"/>
              </a:ext>
            </a:extLst>
          </p:cNvPr>
          <p:cNvSpPr/>
          <p:nvPr/>
        </p:nvSpPr>
        <p:spPr>
          <a:xfrm>
            <a:off x="1524000" y="3574473"/>
            <a:ext cx="2410689" cy="600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Destination</a:t>
            </a:r>
            <a:endParaRPr lang="en-IN" dirty="0"/>
          </a:p>
        </p:txBody>
      </p:sp>
      <p:sp>
        <p:nvSpPr>
          <p:cNvPr id="16" name="Rectangle 15">
            <a:extLst>
              <a:ext uri="{FF2B5EF4-FFF2-40B4-BE49-F238E27FC236}">
                <a16:creationId xmlns:a16="http://schemas.microsoft.com/office/drawing/2014/main" id="{40E66401-2E03-49B4-AD27-5C13F7A4F9E4}"/>
              </a:ext>
            </a:extLst>
          </p:cNvPr>
          <p:cNvSpPr/>
          <p:nvPr/>
        </p:nvSpPr>
        <p:spPr>
          <a:xfrm>
            <a:off x="526473"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 Hana Cloud</a:t>
            </a:r>
            <a:endParaRPr lang="en-IN" dirty="0"/>
          </a:p>
        </p:txBody>
      </p:sp>
      <p:sp>
        <p:nvSpPr>
          <p:cNvPr id="17" name="Rectangle 16">
            <a:extLst>
              <a:ext uri="{FF2B5EF4-FFF2-40B4-BE49-F238E27FC236}">
                <a16:creationId xmlns:a16="http://schemas.microsoft.com/office/drawing/2014/main" id="{1A54C1AF-C23F-47D5-8BB6-6907D2932C97}"/>
              </a:ext>
            </a:extLst>
          </p:cNvPr>
          <p:cNvSpPr/>
          <p:nvPr/>
        </p:nvSpPr>
        <p:spPr>
          <a:xfrm>
            <a:off x="2230581"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Glass</a:t>
            </a:r>
            <a:endParaRPr lang="en-IN" dirty="0"/>
          </a:p>
        </p:txBody>
      </p:sp>
      <p:sp>
        <p:nvSpPr>
          <p:cNvPr id="18" name="Rectangle 17">
            <a:extLst>
              <a:ext uri="{FF2B5EF4-FFF2-40B4-BE49-F238E27FC236}">
                <a16:creationId xmlns:a16="http://schemas.microsoft.com/office/drawing/2014/main" id="{8D5B2DB5-1753-4004-86CC-2736A25C6396}"/>
              </a:ext>
            </a:extLst>
          </p:cNvPr>
          <p:cNvSpPr/>
          <p:nvPr/>
        </p:nvSpPr>
        <p:spPr>
          <a:xfrm>
            <a:off x="3934689" y="521298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Force</a:t>
            </a:r>
            <a:endParaRPr lang="en-IN" dirty="0"/>
          </a:p>
        </p:txBody>
      </p:sp>
      <p:cxnSp>
        <p:nvCxnSpPr>
          <p:cNvPr id="19" name="Connector: Elbow 18">
            <a:extLst>
              <a:ext uri="{FF2B5EF4-FFF2-40B4-BE49-F238E27FC236}">
                <a16:creationId xmlns:a16="http://schemas.microsoft.com/office/drawing/2014/main" id="{179B78C3-3963-4A54-A6A0-1780D87940DB}"/>
              </a:ext>
            </a:extLst>
          </p:cNvPr>
          <p:cNvCxnSpPr>
            <a:stCxn id="15" idx="2"/>
            <a:endCxn id="16" idx="0"/>
          </p:cNvCxnSpPr>
          <p:nvPr/>
        </p:nvCxnSpPr>
        <p:spPr>
          <a:xfrm rot="5400000">
            <a:off x="1383146" y="3816927"/>
            <a:ext cx="988291" cy="170410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Connector: Elbow 20">
            <a:extLst>
              <a:ext uri="{FF2B5EF4-FFF2-40B4-BE49-F238E27FC236}">
                <a16:creationId xmlns:a16="http://schemas.microsoft.com/office/drawing/2014/main" id="{8B1ADA6D-7383-40FD-A4B8-D0A2CF3416AE}"/>
              </a:ext>
            </a:extLst>
          </p:cNvPr>
          <p:cNvCxnSpPr>
            <a:cxnSpLocks/>
          </p:cNvCxnSpPr>
          <p:nvPr/>
        </p:nvCxnSpPr>
        <p:spPr>
          <a:xfrm rot="16200000" flipH="1">
            <a:off x="3055856" y="3788647"/>
            <a:ext cx="1038151" cy="1704107"/>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969A7B-CFD1-435F-AD37-9F0B2843051C}"/>
              </a:ext>
            </a:extLst>
          </p:cNvPr>
          <p:cNvCxnSpPr>
            <a:stCxn id="15" idx="2"/>
            <a:endCxn id="17" idx="0"/>
          </p:cNvCxnSpPr>
          <p:nvPr/>
        </p:nvCxnSpPr>
        <p:spPr>
          <a:xfrm flipH="1">
            <a:off x="2729344" y="4174836"/>
            <a:ext cx="1" cy="9882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4" name="Cylinder 23">
            <a:extLst>
              <a:ext uri="{FF2B5EF4-FFF2-40B4-BE49-F238E27FC236}">
                <a16:creationId xmlns:a16="http://schemas.microsoft.com/office/drawing/2014/main" id="{F1BE7DA0-00C4-4896-A83B-EC47EBC53114}"/>
              </a:ext>
            </a:extLst>
          </p:cNvPr>
          <p:cNvSpPr/>
          <p:nvPr/>
        </p:nvSpPr>
        <p:spPr>
          <a:xfrm rot="5400000">
            <a:off x="5568048" y="2587682"/>
            <a:ext cx="711081" cy="119804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4A81649B-9D48-4F2A-A7C1-A8AF7BBE399F}"/>
              </a:ext>
            </a:extLst>
          </p:cNvPr>
          <p:cNvSpPr txBox="1"/>
          <p:nvPr/>
        </p:nvSpPr>
        <p:spPr>
          <a:xfrm>
            <a:off x="5582710" y="2978464"/>
            <a:ext cx="720620" cy="369332"/>
          </a:xfrm>
          <a:prstGeom prst="rect">
            <a:avLst/>
          </a:prstGeom>
          <a:noFill/>
        </p:spPr>
        <p:txBody>
          <a:bodyPr wrap="square" rtlCol="0">
            <a:spAutoFit/>
          </a:bodyPr>
          <a:lstStyle/>
          <a:p>
            <a:r>
              <a:rPr lang="en-US" dirty="0">
                <a:solidFill>
                  <a:schemeClr val="bg1"/>
                </a:solidFill>
              </a:rPr>
              <a:t>SCC</a:t>
            </a:r>
            <a:endParaRPr lang="en-IN" dirty="0">
              <a:solidFill>
                <a:schemeClr val="bg1"/>
              </a:solidFill>
            </a:endParaRPr>
          </a:p>
        </p:txBody>
      </p:sp>
      <p:cxnSp>
        <p:nvCxnSpPr>
          <p:cNvPr id="26" name="Connector: Elbow 25">
            <a:extLst>
              <a:ext uri="{FF2B5EF4-FFF2-40B4-BE49-F238E27FC236}">
                <a16:creationId xmlns:a16="http://schemas.microsoft.com/office/drawing/2014/main" id="{CCBE69AC-907D-40DC-9E8F-88B973FDD0F8}"/>
              </a:ext>
            </a:extLst>
          </p:cNvPr>
          <p:cNvCxnSpPr>
            <a:stCxn id="15" idx="3"/>
            <a:endCxn id="24" idx="3"/>
          </p:cNvCxnSpPr>
          <p:nvPr/>
        </p:nvCxnSpPr>
        <p:spPr>
          <a:xfrm flipV="1">
            <a:off x="3934689" y="3186704"/>
            <a:ext cx="1389879" cy="68795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4762D09-D7A9-46E4-B595-927738F2E3AE}"/>
              </a:ext>
            </a:extLst>
          </p:cNvPr>
          <p:cNvCxnSpPr>
            <a:cxnSpLocks/>
            <a:stCxn id="24" idx="1"/>
            <a:endCxn id="28" idx="1"/>
          </p:cNvCxnSpPr>
          <p:nvPr/>
        </p:nvCxnSpPr>
        <p:spPr>
          <a:xfrm flipV="1">
            <a:off x="6522610" y="3186703"/>
            <a:ext cx="194712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Rectangle: Rounded Corners 27">
            <a:extLst>
              <a:ext uri="{FF2B5EF4-FFF2-40B4-BE49-F238E27FC236}">
                <a16:creationId xmlns:a16="http://schemas.microsoft.com/office/drawing/2014/main" id="{F5221982-C211-413B-9F73-3DC0C5BE56FB}"/>
              </a:ext>
            </a:extLst>
          </p:cNvPr>
          <p:cNvSpPr/>
          <p:nvPr/>
        </p:nvSpPr>
        <p:spPr>
          <a:xfrm>
            <a:off x="8469738" y="1441276"/>
            <a:ext cx="2942613" cy="3490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BW</a:t>
            </a:r>
          </a:p>
          <a:p>
            <a:pPr algn="ctr"/>
            <a:r>
              <a:rPr lang="en-US" dirty="0"/>
              <a:t>SAP ECC</a:t>
            </a:r>
          </a:p>
          <a:p>
            <a:pPr algn="ctr"/>
            <a:r>
              <a:rPr lang="en-US" dirty="0"/>
              <a:t>SAP S/4 Hana</a:t>
            </a:r>
            <a:endParaRPr lang="en-IN" dirty="0"/>
          </a:p>
        </p:txBody>
      </p:sp>
      <p:sp>
        <p:nvSpPr>
          <p:cNvPr id="29" name="TextBox 28">
            <a:extLst>
              <a:ext uri="{FF2B5EF4-FFF2-40B4-BE49-F238E27FC236}">
                <a16:creationId xmlns:a16="http://schemas.microsoft.com/office/drawing/2014/main" id="{D8036F2F-8E82-40FA-A283-0050BF819AE4}"/>
              </a:ext>
            </a:extLst>
          </p:cNvPr>
          <p:cNvSpPr txBox="1"/>
          <p:nvPr/>
        </p:nvSpPr>
        <p:spPr>
          <a:xfrm>
            <a:off x="8788908" y="1531716"/>
            <a:ext cx="2591770" cy="369332"/>
          </a:xfrm>
          <a:prstGeom prst="rect">
            <a:avLst/>
          </a:prstGeom>
          <a:noFill/>
        </p:spPr>
        <p:txBody>
          <a:bodyPr wrap="square" rtlCol="0">
            <a:spAutoFit/>
          </a:bodyPr>
          <a:lstStyle/>
          <a:p>
            <a:r>
              <a:rPr lang="en-US" dirty="0">
                <a:solidFill>
                  <a:schemeClr val="bg1"/>
                </a:solidFill>
              </a:rPr>
              <a:t>SAP On-premise System</a:t>
            </a:r>
            <a:endParaRPr lang="en-IN" dirty="0">
              <a:solidFill>
                <a:schemeClr val="bg1"/>
              </a:solidFill>
            </a:endParaRPr>
          </a:p>
        </p:txBody>
      </p:sp>
      <p:sp>
        <p:nvSpPr>
          <p:cNvPr id="30" name="Speech Bubble: Oval 29">
            <a:extLst>
              <a:ext uri="{FF2B5EF4-FFF2-40B4-BE49-F238E27FC236}">
                <a16:creationId xmlns:a16="http://schemas.microsoft.com/office/drawing/2014/main" id="{A6B5DBEC-38B2-445A-A91C-BB0993BF1599}"/>
              </a:ext>
            </a:extLst>
          </p:cNvPr>
          <p:cNvSpPr/>
          <p:nvPr/>
        </p:nvSpPr>
        <p:spPr>
          <a:xfrm>
            <a:off x="6203746" y="1618879"/>
            <a:ext cx="1970014" cy="616966"/>
          </a:xfrm>
          <a:prstGeom prst="wedgeEllipseCallout">
            <a:avLst>
              <a:gd name="adj1" fmla="val -61801"/>
              <a:gd name="adj2" fmla="val 14524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 Cloud Connector</a:t>
            </a:r>
          </a:p>
        </p:txBody>
      </p:sp>
    </p:spTree>
    <p:extLst>
      <p:ext uri="{BB962C8B-B14F-4D97-AF65-F5344CB8AC3E}">
        <p14:creationId xmlns:p14="http://schemas.microsoft.com/office/powerpoint/2010/main" val="2029224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Step 1: </a:t>
            </a: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Download SAP JVM and Extract it in the C:\Program Files\Java</a:t>
            </a:r>
            <a:endParaRPr kumimoji="0" lang="en-IN"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40086AB-90E7-4B9D-B483-F53AD9342434}"/>
              </a:ext>
            </a:extLst>
          </p:cNvPr>
          <p:cNvPicPr>
            <a:picLocks noChangeAspect="1"/>
          </p:cNvPicPr>
          <p:nvPr/>
        </p:nvPicPr>
        <p:blipFill>
          <a:blip r:embed="rId3"/>
          <a:stretch>
            <a:fillRect/>
          </a:stretch>
        </p:blipFill>
        <p:spPr>
          <a:xfrm>
            <a:off x="542321" y="1717962"/>
            <a:ext cx="5021436" cy="372225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22D56B5D-6650-42FB-BA6A-73F688023C82}"/>
              </a:ext>
            </a:extLst>
          </p:cNvPr>
          <p:cNvPicPr>
            <a:picLocks noChangeAspect="1"/>
          </p:cNvPicPr>
          <p:nvPr/>
        </p:nvPicPr>
        <p:blipFill>
          <a:blip r:embed="rId4"/>
          <a:stretch>
            <a:fillRect/>
          </a:stretch>
        </p:blipFill>
        <p:spPr>
          <a:xfrm>
            <a:off x="7364846" y="1980134"/>
            <a:ext cx="4008583" cy="3338439"/>
          </a:xfrm>
          <a:prstGeom prst="rect">
            <a:avLst/>
          </a:prstGeom>
        </p:spPr>
        <p:style>
          <a:lnRef idx="2">
            <a:schemeClr val="dk1"/>
          </a:lnRef>
          <a:fillRef idx="1">
            <a:schemeClr val="lt1"/>
          </a:fillRef>
          <a:effectRef idx="0">
            <a:schemeClr val="dk1"/>
          </a:effectRef>
          <a:fontRef idx="minor">
            <a:schemeClr val="dk1"/>
          </a:fontRef>
        </p:style>
      </p:pic>
      <p:sp>
        <p:nvSpPr>
          <p:cNvPr id="9" name="Arrow: Right 8">
            <a:extLst>
              <a:ext uri="{FF2B5EF4-FFF2-40B4-BE49-F238E27FC236}">
                <a16:creationId xmlns:a16="http://schemas.microsoft.com/office/drawing/2014/main" id="{D2317EBD-30DC-4D49-BD24-BD23B217E780}"/>
              </a:ext>
            </a:extLst>
          </p:cNvPr>
          <p:cNvSpPr/>
          <p:nvPr/>
        </p:nvSpPr>
        <p:spPr>
          <a:xfrm>
            <a:off x="5900883" y="3387271"/>
            <a:ext cx="1376220" cy="524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8915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2: </a:t>
            </a:r>
            <a:r>
              <a:rPr lang="en-US" dirty="0">
                <a:solidFill>
                  <a:prstClr val="black"/>
                </a:solidFill>
                <a:latin typeface="Calibri" panose="020F0502020204030204"/>
              </a:rPr>
              <a:t>Download and install the sap Cloud connector</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44E878C0-98F5-4E17-9A18-2446DC8A12D9}"/>
              </a:ext>
            </a:extLst>
          </p:cNvPr>
          <p:cNvPicPr>
            <a:picLocks noChangeAspect="1"/>
          </p:cNvPicPr>
          <p:nvPr/>
        </p:nvPicPr>
        <p:blipFill>
          <a:blip r:embed="rId4"/>
          <a:stretch>
            <a:fillRect/>
          </a:stretch>
        </p:blipFill>
        <p:spPr>
          <a:xfrm>
            <a:off x="363366" y="1421042"/>
            <a:ext cx="2675904" cy="2218083"/>
          </a:xfrm>
          <a:prstGeom prst="rect">
            <a:avLst/>
          </a:prstGeom>
        </p:spPr>
      </p:pic>
      <p:pic>
        <p:nvPicPr>
          <p:cNvPr id="7" name="Picture 6">
            <a:extLst>
              <a:ext uri="{FF2B5EF4-FFF2-40B4-BE49-F238E27FC236}">
                <a16:creationId xmlns:a16="http://schemas.microsoft.com/office/drawing/2014/main" id="{8CA8EB1B-1116-4319-9D6D-09A3889A98BC}"/>
              </a:ext>
            </a:extLst>
          </p:cNvPr>
          <p:cNvPicPr>
            <a:picLocks noChangeAspect="1"/>
          </p:cNvPicPr>
          <p:nvPr/>
        </p:nvPicPr>
        <p:blipFill>
          <a:blip r:embed="rId5"/>
          <a:stretch>
            <a:fillRect/>
          </a:stretch>
        </p:blipFill>
        <p:spPr>
          <a:xfrm>
            <a:off x="4036290" y="1487265"/>
            <a:ext cx="2814865" cy="2273366"/>
          </a:xfrm>
          <a:prstGeom prst="rect">
            <a:avLst/>
          </a:prstGeom>
        </p:spPr>
      </p:pic>
      <p:pic>
        <p:nvPicPr>
          <p:cNvPr id="9" name="Picture 8">
            <a:extLst>
              <a:ext uri="{FF2B5EF4-FFF2-40B4-BE49-F238E27FC236}">
                <a16:creationId xmlns:a16="http://schemas.microsoft.com/office/drawing/2014/main" id="{4EB1FC95-0CCB-4D3B-81CA-9EDFA42678D8}"/>
              </a:ext>
            </a:extLst>
          </p:cNvPr>
          <p:cNvPicPr>
            <a:picLocks noChangeAspect="1"/>
          </p:cNvPicPr>
          <p:nvPr/>
        </p:nvPicPr>
        <p:blipFill>
          <a:blip r:embed="rId6"/>
          <a:stretch>
            <a:fillRect/>
          </a:stretch>
        </p:blipFill>
        <p:spPr>
          <a:xfrm>
            <a:off x="7748950" y="1487265"/>
            <a:ext cx="2814865" cy="2273366"/>
          </a:xfrm>
          <a:prstGeom prst="rect">
            <a:avLst/>
          </a:prstGeom>
        </p:spPr>
      </p:pic>
      <p:pic>
        <p:nvPicPr>
          <p:cNvPr id="10" name="Picture 9">
            <a:extLst>
              <a:ext uri="{FF2B5EF4-FFF2-40B4-BE49-F238E27FC236}">
                <a16:creationId xmlns:a16="http://schemas.microsoft.com/office/drawing/2014/main" id="{8E0F6026-D427-4B71-858A-C808C3FFA679}"/>
              </a:ext>
            </a:extLst>
          </p:cNvPr>
          <p:cNvPicPr>
            <a:picLocks noChangeAspect="1"/>
          </p:cNvPicPr>
          <p:nvPr/>
        </p:nvPicPr>
        <p:blipFill>
          <a:blip r:embed="rId7"/>
          <a:stretch>
            <a:fillRect/>
          </a:stretch>
        </p:blipFill>
        <p:spPr>
          <a:xfrm>
            <a:off x="7748949" y="4234052"/>
            <a:ext cx="2814866" cy="2273366"/>
          </a:xfrm>
          <a:prstGeom prst="rect">
            <a:avLst/>
          </a:prstGeom>
        </p:spPr>
      </p:pic>
      <p:pic>
        <p:nvPicPr>
          <p:cNvPr id="11" name="Picture 10">
            <a:extLst>
              <a:ext uri="{FF2B5EF4-FFF2-40B4-BE49-F238E27FC236}">
                <a16:creationId xmlns:a16="http://schemas.microsoft.com/office/drawing/2014/main" id="{F46089C1-F917-45D2-96A0-DDDB6F2AEC42}"/>
              </a:ext>
            </a:extLst>
          </p:cNvPr>
          <p:cNvPicPr>
            <a:picLocks noChangeAspect="1"/>
          </p:cNvPicPr>
          <p:nvPr/>
        </p:nvPicPr>
        <p:blipFill>
          <a:blip r:embed="rId8"/>
          <a:stretch>
            <a:fillRect/>
          </a:stretch>
        </p:blipFill>
        <p:spPr>
          <a:xfrm>
            <a:off x="4036290" y="4234052"/>
            <a:ext cx="2814865" cy="2273366"/>
          </a:xfrm>
          <a:prstGeom prst="rect">
            <a:avLst/>
          </a:prstGeom>
        </p:spPr>
      </p:pic>
      <p:pic>
        <p:nvPicPr>
          <p:cNvPr id="12" name="Picture 11">
            <a:extLst>
              <a:ext uri="{FF2B5EF4-FFF2-40B4-BE49-F238E27FC236}">
                <a16:creationId xmlns:a16="http://schemas.microsoft.com/office/drawing/2014/main" id="{12815AF0-63BD-4459-A667-AAB294C69594}"/>
              </a:ext>
            </a:extLst>
          </p:cNvPr>
          <p:cNvPicPr>
            <a:picLocks noChangeAspect="1"/>
          </p:cNvPicPr>
          <p:nvPr/>
        </p:nvPicPr>
        <p:blipFill>
          <a:blip r:embed="rId9"/>
          <a:stretch>
            <a:fillRect/>
          </a:stretch>
        </p:blipFill>
        <p:spPr>
          <a:xfrm>
            <a:off x="363366" y="4234052"/>
            <a:ext cx="2814866" cy="2273366"/>
          </a:xfrm>
          <a:prstGeom prst="rect">
            <a:avLst/>
          </a:prstGeom>
        </p:spPr>
      </p:pic>
      <p:sp>
        <p:nvSpPr>
          <p:cNvPr id="13" name="Arrow: Right 12">
            <a:extLst>
              <a:ext uri="{FF2B5EF4-FFF2-40B4-BE49-F238E27FC236}">
                <a16:creationId xmlns:a16="http://schemas.microsoft.com/office/drawing/2014/main" id="{F27AF91D-19E9-4B88-A246-1668EEBA1113}"/>
              </a:ext>
            </a:extLst>
          </p:cNvPr>
          <p:cNvSpPr/>
          <p:nvPr/>
        </p:nvSpPr>
        <p:spPr>
          <a:xfrm>
            <a:off x="3088883" y="2530083"/>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C8BBE6FD-47DF-41A2-A16C-54E151B9579C}"/>
              </a:ext>
            </a:extLst>
          </p:cNvPr>
          <p:cNvSpPr/>
          <p:nvPr/>
        </p:nvSpPr>
        <p:spPr>
          <a:xfrm rot="10800000">
            <a:off x="6851154" y="4957004"/>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4224F668-4FEC-4E0D-946A-C5895CA775E5}"/>
              </a:ext>
            </a:extLst>
          </p:cNvPr>
          <p:cNvSpPr/>
          <p:nvPr/>
        </p:nvSpPr>
        <p:spPr>
          <a:xfrm>
            <a:off x="6851155" y="2465428"/>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76D7DAC0-C4E7-4FC1-855B-E15389AF9874}"/>
              </a:ext>
            </a:extLst>
          </p:cNvPr>
          <p:cNvSpPr/>
          <p:nvPr/>
        </p:nvSpPr>
        <p:spPr>
          <a:xfrm rot="10800000">
            <a:off x="3178232" y="4936626"/>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Connector: Elbow 16">
            <a:extLst>
              <a:ext uri="{FF2B5EF4-FFF2-40B4-BE49-F238E27FC236}">
                <a16:creationId xmlns:a16="http://schemas.microsoft.com/office/drawing/2014/main" id="{1F0FA73A-1394-45AD-8904-2CE301359DB0}"/>
              </a:ext>
            </a:extLst>
          </p:cNvPr>
          <p:cNvCxnSpPr>
            <a:stCxn id="9" idx="3"/>
            <a:endCxn id="10" idx="3"/>
          </p:cNvCxnSpPr>
          <p:nvPr/>
        </p:nvCxnSpPr>
        <p:spPr>
          <a:xfrm>
            <a:off x="10563815" y="2623948"/>
            <a:ext cx="12700" cy="2746787"/>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307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203"/>
          </a:xfrm>
          <a:prstGeom prst="rect">
            <a:avLst/>
          </a:prstGeom>
          <a:noFill/>
        </p:spPr>
        <p:txBody>
          <a:bodyPr wrap="square" rtlCol="0">
            <a:spAutoFit/>
          </a:bodyPr>
          <a:lstStyle/>
          <a:p>
            <a:r>
              <a:rPr lang="en-US" b="1" dirty="0">
                <a:solidFill>
                  <a:prstClr val="black"/>
                </a:solidFill>
                <a:latin typeface="Calibri" panose="020F0502020204030204"/>
              </a:rPr>
              <a:t>Step 3: </a:t>
            </a:r>
            <a:r>
              <a:rPr lang="en-US" dirty="0">
                <a:solidFill>
                  <a:prstClr val="black"/>
                </a:solidFill>
                <a:latin typeface="Calibri" panose="020F0502020204030204"/>
              </a:rPr>
              <a:t>Now your system is ready go to browser and open </a:t>
            </a:r>
            <a:r>
              <a:rPr lang="en-US" dirty="0">
                <a:solidFill>
                  <a:prstClr val="black"/>
                </a:solidFill>
                <a:latin typeface="Calibri" panose="020F0502020204030204"/>
                <a:hlinkClick r:id="rId3"/>
              </a:rPr>
              <a:t>https://localhost:8443</a:t>
            </a:r>
            <a:r>
              <a:rPr lang="en-US" dirty="0">
                <a:solidFill>
                  <a:prstClr val="black"/>
                </a:solidFill>
                <a:latin typeface="Calibri" panose="020F0502020204030204"/>
              </a:rPr>
              <a:t> (port may changes)</a:t>
            </a:r>
          </a:p>
          <a:p>
            <a:r>
              <a:rPr lang="en-US" sz="1799" dirty="0">
                <a:solidFill>
                  <a:prstClr val="black"/>
                </a:solidFill>
                <a:latin typeface="Calibri"/>
              </a:rPr>
              <a:t>The default credentials are Administrator / manage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3BE16C7D-937A-42B3-8171-4FBFE2D3175F}"/>
              </a:ext>
            </a:extLst>
          </p:cNvPr>
          <p:cNvPicPr>
            <a:picLocks noChangeAspect="1"/>
          </p:cNvPicPr>
          <p:nvPr/>
        </p:nvPicPr>
        <p:blipFill>
          <a:blip r:embed="rId4"/>
          <a:stretch>
            <a:fillRect/>
          </a:stretch>
        </p:blipFill>
        <p:spPr>
          <a:xfrm>
            <a:off x="464047" y="1644124"/>
            <a:ext cx="4819154" cy="4314155"/>
          </a:xfrm>
          <a:prstGeom prst="rect">
            <a:avLst/>
          </a:prstGeom>
        </p:spPr>
      </p:pic>
      <p:pic>
        <p:nvPicPr>
          <p:cNvPr id="7" name="Picture 6">
            <a:extLst>
              <a:ext uri="{FF2B5EF4-FFF2-40B4-BE49-F238E27FC236}">
                <a16:creationId xmlns:a16="http://schemas.microsoft.com/office/drawing/2014/main" id="{6D610338-DEB5-48AD-BE92-65BB7EB119FE}"/>
              </a:ext>
            </a:extLst>
          </p:cNvPr>
          <p:cNvPicPr>
            <a:picLocks noChangeAspect="1"/>
          </p:cNvPicPr>
          <p:nvPr/>
        </p:nvPicPr>
        <p:blipFill>
          <a:blip r:embed="rId5"/>
          <a:stretch>
            <a:fillRect/>
          </a:stretch>
        </p:blipFill>
        <p:spPr>
          <a:xfrm>
            <a:off x="7062281" y="1610801"/>
            <a:ext cx="4707878" cy="4352817"/>
          </a:xfrm>
          <a:prstGeom prst="rect">
            <a:avLst/>
          </a:prstGeom>
        </p:spPr>
      </p:pic>
      <p:sp>
        <p:nvSpPr>
          <p:cNvPr id="9" name="Arrow: Right 8">
            <a:extLst>
              <a:ext uri="{FF2B5EF4-FFF2-40B4-BE49-F238E27FC236}">
                <a16:creationId xmlns:a16="http://schemas.microsoft.com/office/drawing/2014/main" id="{976697F7-C7DB-410A-BBB9-8A1D0772D6F8}"/>
              </a:ext>
            </a:extLst>
          </p:cNvPr>
          <p:cNvSpPr/>
          <p:nvPr/>
        </p:nvSpPr>
        <p:spPr>
          <a:xfrm>
            <a:off x="5463309" y="3429000"/>
            <a:ext cx="1265381" cy="591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4277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4: </a:t>
            </a:r>
            <a:r>
              <a:rPr lang="en-US" dirty="0">
                <a:solidFill>
                  <a:prstClr val="black"/>
                </a:solidFill>
                <a:latin typeface="Calibri" panose="020F0502020204030204"/>
              </a:rPr>
              <a:t>Now we create a connection with our Cloud Account</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07B25966-8F9B-44AB-9DAD-E03074719EAC}"/>
              </a:ext>
            </a:extLst>
          </p:cNvPr>
          <p:cNvPicPr>
            <a:picLocks noChangeAspect="1"/>
          </p:cNvPicPr>
          <p:nvPr/>
        </p:nvPicPr>
        <p:blipFill>
          <a:blip r:embed="rId3"/>
          <a:stretch>
            <a:fillRect/>
          </a:stretch>
        </p:blipFill>
        <p:spPr>
          <a:xfrm>
            <a:off x="561443" y="1309829"/>
            <a:ext cx="10861964" cy="4769081"/>
          </a:xfrm>
          <a:prstGeom prst="rect">
            <a:avLst/>
          </a:prstGeom>
        </p:spPr>
      </p:pic>
    </p:spTree>
    <p:extLst>
      <p:ext uri="{BB962C8B-B14F-4D97-AF65-F5344CB8AC3E}">
        <p14:creationId xmlns:p14="http://schemas.microsoft.com/office/powerpoint/2010/main" val="312876222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10603</TotalTime>
  <Words>4244</Words>
  <Application>Microsoft Office PowerPoint</Application>
  <PresentationFormat>Widescreen</PresentationFormat>
  <Paragraphs>515</Paragraphs>
  <Slides>49</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-apple-system</vt: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697</cp:revision>
  <dcterms:created xsi:type="dcterms:W3CDTF">2016-07-10T03:33:26Z</dcterms:created>
  <dcterms:modified xsi:type="dcterms:W3CDTF">2022-07-28T07:21:24Z</dcterms:modified>
</cp:coreProperties>
</file>